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502" r:id="rId2"/>
    <p:sldId id="503" r:id="rId3"/>
    <p:sldId id="466" r:id="rId4"/>
    <p:sldId id="497" r:id="rId5"/>
    <p:sldId id="509" r:id="rId6"/>
    <p:sldId id="505" r:id="rId7"/>
    <p:sldId id="506" r:id="rId8"/>
    <p:sldId id="507" r:id="rId9"/>
    <p:sldId id="508" r:id="rId10"/>
    <p:sldId id="504" r:id="rId11"/>
    <p:sldId id="485" r:id="rId12"/>
    <p:sldId id="434" r:id="rId13"/>
    <p:sldId id="498" r:id="rId14"/>
    <p:sldId id="499" r:id="rId15"/>
    <p:sldId id="475" r:id="rId16"/>
    <p:sldId id="495" r:id="rId17"/>
    <p:sldId id="372" r:id="rId18"/>
    <p:sldId id="297" r:id="rId19"/>
    <p:sldId id="501" r:id="rId20"/>
    <p:sldId id="335" r:id="rId21"/>
    <p:sldId id="500" r:id="rId2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00"/>
    <a:srgbClr val="FF3399"/>
    <a:srgbClr val="FFCC00"/>
    <a:srgbClr val="660033"/>
    <a:srgbClr val="008000"/>
    <a:srgbClr val="FF9933"/>
    <a:srgbClr val="993300"/>
    <a:srgbClr val="66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車両ナンバープレート</a:t>
            </a:r>
          </a:p>
        </p:txBody>
      </p: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7A93015C-79FB-D0F3-3B85-54F416BE2975}"/>
              </a:ext>
            </a:extLst>
          </p:cNvPr>
          <p:cNvGrpSpPr/>
          <p:nvPr/>
        </p:nvGrpSpPr>
        <p:grpSpPr>
          <a:xfrm>
            <a:off x="1863605" y="1124796"/>
            <a:ext cx="2698115" cy="1350631"/>
            <a:chOff x="669925" y="3789040"/>
            <a:chExt cx="2698115" cy="1350631"/>
          </a:xfrm>
        </p:grpSpPr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36974251-48CD-EE0C-0436-FC92F4214C25}"/>
                </a:ext>
              </a:extLst>
            </p:cNvPr>
            <p:cNvSpPr/>
            <p:nvPr/>
          </p:nvSpPr>
          <p:spPr bwMode="auto">
            <a:xfrm>
              <a:off x="669925" y="3789040"/>
              <a:ext cx="2698115" cy="1350631"/>
            </a:xfrm>
            <a:prstGeom prst="roundRect">
              <a:avLst>
                <a:gd name="adj" fmla="val 581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B74E0D36-4D58-3E10-EF56-8FF226CE36FB}"/>
                </a:ext>
              </a:extLst>
            </p:cNvPr>
            <p:cNvSpPr/>
            <p:nvPr/>
          </p:nvSpPr>
          <p:spPr bwMode="auto">
            <a:xfrm>
              <a:off x="707747" y="3825307"/>
              <a:ext cx="2622471" cy="1278097"/>
            </a:xfrm>
            <a:prstGeom prst="roundRect">
              <a:avLst>
                <a:gd name="adj" fmla="val 3524"/>
              </a:avLst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89CFBCC4-7B3B-D4AD-8325-517A06122EE3}"/>
                </a:ext>
              </a:extLst>
            </p:cNvPr>
            <p:cNvSpPr txBox="1"/>
            <p:nvPr/>
          </p:nvSpPr>
          <p:spPr>
            <a:xfrm>
              <a:off x="1277380" y="390654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6600"/>
                  </a:solidFill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5EB35596-9D08-1B1A-7652-D0FA1A876675}"/>
                </a:ext>
              </a:extLst>
            </p:cNvPr>
            <p:cNvSpPr txBox="1"/>
            <p:nvPr/>
          </p:nvSpPr>
          <p:spPr>
            <a:xfrm>
              <a:off x="2134084" y="389866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006600"/>
                  </a:solidFill>
                  <a:latin typeface="メイリオ"/>
                  <a:ea typeface="メイリオ"/>
                </a:rPr>
                <a:t>000</a:t>
              </a:r>
              <a:endParaRPr kumimoji="1" lang="ja-JP" altLang="en-US" b="1" dirty="0">
                <a:solidFill>
                  <a:srgbClr val="0066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32826E68-84C9-94FE-013D-8A673F988EBF}"/>
                </a:ext>
              </a:extLst>
            </p:cNvPr>
            <p:cNvSpPr txBox="1"/>
            <p:nvPr/>
          </p:nvSpPr>
          <p:spPr>
            <a:xfrm>
              <a:off x="1282485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006600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0066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BD896493-43C7-1003-DB1B-E11EE8A49528}"/>
                </a:ext>
              </a:extLst>
            </p:cNvPr>
            <p:cNvSpPr txBox="1"/>
            <p:nvPr/>
          </p:nvSpPr>
          <p:spPr>
            <a:xfrm>
              <a:off x="822570" y="450954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6600"/>
                  </a:solidFill>
                  <a:latin typeface="メイリオ"/>
                  <a:ea typeface="メイリオ"/>
                </a:rPr>
                <a:t>あ</a:t>
              </a:r>
              <a:endParaRPr kumimoji="1" lang="en-US" altLang="ja-JP" b="1" dirty="0">
                <a:solidFill>
                  <a:srgbClr val="0066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198BEC7D-A0E6-C504-81C3-2624ED09AF23}"/>
                </a:ext>
              </a:extLst>
            </p:cNvPr>
            <p:cNvSpPr txBox="1"/>
            <p:nvPr/>
          </p:nvSpPr>
          <p:spPr>
            <a:xfrm>
              <a:off x="2394698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006600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0066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E52CFF86-5FCC-5801-1F15-A517A993B0C3}"/>
                </a:ext>
              </a:extLst>
            </p:cNvPr>
            <p:cNvSpPr/>
            <p:nvPr/>
          </p:nvSpPr>
          <p:spPr bwMode="auto">
            <a:xfrm>
              <a:off x="2146108" y="4641430"/>
              <a:ext cx="162323" cy="90179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1365B8AA-DD63-877B-B6C3-07E35E4C4ABB}"/>
                </a:ext>
              </a:extLst>
            </p:cNvPr>
            <p:cNvSpPr/>
            <p:nvPr/>
          </p:nvSpPr>
          <p:spPr bwMode="auto">
            <a:xfrm>
              <a:off x="284083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8CD6BEFF-A5AD-292A-4328-B11052257190}"/>
                </a:ext>
              </a:extLst>
            </p:cNvPr>
            <p:cNvSpPr/>
            <p:nvPr/>
          </p:nvSpPr>
          <p:spPr bwMode="auto">
            <a:xfrm>
              <a:off x="108823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4EFDCD98-FCDC-AEE6-0BA4-65F97937FE1A}"/>
              </a:ext>
            </a:extLst>
          </p:cNvPr>
          <p:cNvGrpSpPr/>
          <p:nvPr/>
        </p:nvGrpSpPr>
        <p:grpSpPr>
          <a:xfrm>
            <a:off x="5120266" y="1124796"/>
            <a:ext cx="2698115" cy="1350631"/>
            <a:chOff x="3622675" y="3789040"/>
            <a:chExt cx="2698115" cy="1350631"/>
          </a:xfrm>
        </p:grpSpPr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A46D87AA-6B38-CC15-FD54-663B9779F33E}"/>
                </a:ext>
              </a:extLst>
            </p:cNvPr>
            <p:cNvSpPr/>
            <p:nvPr/>
          </p:nvSpPr>
          <p:spPr bwMode="auto">
            <a:xfrm>
              <a:off x="3622675" y="3789040"/>
              <a:ext cx="2698115" cy="1350631"/>
            </a:xfrm>
            <a:prstGeom prst="roundRect">
              <a:avLst>
                <a:gd name="adj" fmla="val 5817"/>
              </a:avLst>
            </a:prstGeom>
            <a:solidFill>
              <a:srgbClr val="00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1F631231-23CC-6921-5944-F5BA09E7FF70}"/>
                </a:ext>
              </a:extLst>
            </p:cNvPr>
            <p:cNvSpPr/>
            <p:nvPr/>
          </p:nvSpPr>
          <p:spPr bwMode="auto">
            <a:xfrm>
              <a:off x="3660497" y="3825307"/>
              <a:ext cx="2622471" cy="1278097"/>
            </a:xfrm>
            <a:prstGeom prst="roundRect">
              <a:avLst>
                <a:gd name="adj" fmla="val 3524"/>
              </a:avLst>
            </a:prstGeom>
            <a:solidFill>
              <a:srgbClr val="006600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40C64606-66A0-4F66-32CB-C3243D844DB7}"/>
                </a:ext>
              </a:extLst>
            </p:cNvPr>
            <p:cNvSpPr txBox="1"/>
            <p:nvPr/>
          </p:nvSpPr>
          <p:spPr>
            <a:xfrm>
              <a:off x="4230130" y="390654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6EA8A2F1-6A7C-1AFF-304D-F839180BE1EA}"/>
                </a:ext>
              </a:extLst>
            </p:cNvPr>
            <p:cNvSpPr txBox="1"/>
            <p:nvPr/>
          </p:nvSpPr>
          <p:spPr>
            <a:xfrm>
              <a:off x="5086834" y="389866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FFFFFF"/>
                  </a:solidFill>
                  <a:latin typeface="メイリオ"/>
                  <a:ea typeface="メイリオ"/>
                </a:rPr>
                <a:t>000</a:t>
              </a:r>
              <a:endParaRPr kumimoji="1" lang="ja-JP" altLang="en-US" b="1" dirty="0">
                <a:solidFill>
                  <a:srgbClr val="FFFFFF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3148300F-49A4-0BF4-C541-51155A628A66}"/>
                </a:ext>
              </a:extLst>
            </p:cNvPr>
            <p:cNvSpPr txBox="1"/>
            <p:nvPr/>
          </p:nvSpPr>
          <p:spPr>
            <a:xfrm>
              <a:off x="4235235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FFFFFF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FFFFFF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BB4C9F4E-B4C4-BFD5-8DB0-32AE78AC6AD4}"/>
                </a:ext>
              </a:extLst>
            </p:cNvPr>
            <p:cNvSpPr txBox="1"/>
            <p:nvPr/>
          </p:nvSpPr>
          <p:spPr>
            <a:xfrm>
              <a:off x="3775320" y="450954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あ</a:t>
              </a:r>
              <a:endParaRPr kumimoji="1" lang="en-US" altLang="ja-JP" b="1" dirty="0">
                <a:solidFill>
                  <a:srgbClr val="FFFFFF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958D2252-9D12-55C2-9D5F-53997FEAC903}"/>
                </a:ext>
              </a:extLst>
            </p:cNvPr>
            <p:cNvSpPr txBox="1"/>
            <p:nvPr/>
          </p:nvSpPr>
          <p:spPr>
            <a:xfrm>
              <a:off x="5347448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FFFFFF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FFFFFF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77708BA0-5E90-DC9E-2FAC-9C26B58EE4AE}"/>
                </a:ext>
              </a:extLst>
            </p:cNvPr>
            <p:cNvSpPr/>
            <p:nvPr/>
          </p:nvSpPr>
          <p:spPr bwMode="auto">
            <a:xfrm>
              <a:off x="5098858" y="4641430"/>
              <a:ext cx="162323" cy="901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2B0E06FB-D9EA-6C35-3837-BD1510F0E9B4}"/>
                </a:ext>
              </a:extLst>
            </p:cNvPr>
            <p:cNvSpPr/>
            <p:nvPr/>
          </p:nvSpPr>
          <p:spPr bwMode="auto">
            <a:xfrm>
              <a:off x="579358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C55F3764-5710-297D-3D82-CFA96C16E08D}"/>
                </a:ext>
              </a:extLst>
            </p:cNvPr>
            <p:cNvSpPr/>
            <p:nvPr/>
          </p:nvSpPr>
          <p:spPr bwMode="auto">
            <a:xfrm>
              <a:off x="404098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1E67D10C-3D69-AE01-5134-C9A663F4E282}"/>
              </a:ext>
            </a:extLst>
          </p:cNvPr>
          <p:cNvGrpSpPr/>
          <p:nvPr/>
        </p:nvGrpSpPr>
        <p:grpSpPr>
          <a:xfrm>
            <a:off x="1863605" y="4330779"/>
            <a:ext cx="2698115" cy="1350631"/>
            <a:chOff x="669925" y="5320660"/>
            <a:chExt cx="2698115" cy="1350631"/>
          </a:xfrm>
        </p:grpSpPr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3610BB40-8030-65FA-D48E-B914F5077452}"/>
                </a:ext>
              </a:extLst>
            </p:cNvPr>
            <p:cNvSpPr/>
            <p:nvPr/>
          </p:nvSpPr>
          <p:spPr bwMode="auto">
            <a:xfrm>
              <a:off x="669925" y="5320660"/>
              <a:ext cx="2698115" cy="1350631"/>
            </a:xfrm>
            <a:prstGeom prst="roundRect">
              <a:avLst>
                <a:gd name="adj" fmla="val 5817"/>
              </a:avLst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四角形: 角を丸くする 135">
              <a:extLst>
                <a:ext uri="{FF2B5EF4-FFF2-40B4-BE49-F238E27FC236}">
                  <a16:creationId xmlns:a16="http://schemas.microsoft.com/office/drawing/2014/main" id="{EE7E7A7B-AD36-AFB3-349D-F26D9408DE92}"/>
                </a:ext>
              </a:extLst>
            </p:cNvPr>
            <p:cNvSpPr/>
            <p:nvPr/>
          </p:nvSpPr>
          <p:spPr bwMode="auto">
            <a:xfrm>
              <a:off x="707747" y="5356927"/>
              <a:ext cx="2622471" cy="1278097"/>
            </a:xfrm>
            <a:prstGeom prst="roundRect">
              <a:avLst>
                <a:gd name="adj" fmla="val 3524"/>
              </a:avLst>
            </a:prstGeom>
            <a:solidFill>
              <a:srgbClr val="FFC000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テキスト ボックス 136">
              <a:extLst>
                <a:ext uri="{FF2B5EF4-FFF2-40B4-BE49-F238E27FC236}">
                  <a16:creationId xmlns:a16="http://schemas.microsoft.com/office/drawing/2014/main" id="{61BE320D-E76C-04D8-6A4B-DBA1D488BBB0}"/>
                </a:ext>
              </a:extLst>
            </p:cNvPr>
            <p:cNvSpPr txBox="1"/>
            <p:nvPr/>
          </p:nvSpPr>
          <p:spPr>
            <a:xfrm>
              <a:off x="1277380" y="543816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533AF243-C729-C78B-8128-B86F59972046}"/>
                </a:ext>
              </a:extLst>
            </p:cNvPr>
            <p:cNvSpPr txBox="1"/>
            <p:nvPr/>
          </p:nvSpPr>
          <p:spPr>
            <a:xfrm>
              <a:off x="2134084" y="543028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000</a:t>
              </a:r>
              <a:endPara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58018591-6CEF-3728-039C-A6D5659F9E22}"/>
                </a:ext>
              </a:extLst>
            </p:cNvPr>
            <p:cNvSpPr txBox="1"/>
            <p:nvPr/>
          </p:nvSpPr>
          <p:spPr>
            <a:xfrm>
              <a:off x="1282485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B6BC0934-3BCD-4325-A403-7EE1D01CEC26}"/>
                </a:ext>
              </a:extLst>
            </p:cNvPr>
            <p:cNvSpPr txBox="1"/>
            <p:nvPr/>
          </p:nvSpPr>
          <p:spPr>
            <a:xfrm>
              <a:off x="822570" y="604116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000000"/>
                  </a:solidFill>
                  <a:latin typeface="メイリオ"/>
                  <a:ea typeface="メイリオ"/>
                </a:rPr>
                <a:t>あ</a:t>
              </a:r>
              <a:endPara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A55575CF-B028-B767-8EF0-C206AB86C43B}"/>
                </a:ext>
              </a:extLst>
            </p:cNvPr>
            <p:cNvSpPr txBox="1"/>
            <p:nvPr/>
          </p:nvSpPr>
          <p:spPr>
            <a:xfrm>
              <a:off x="2394698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000000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70865822-B53D-9E85-35A7-BEEB312FD285}"/>
                </a:ext>
              </a:extLst>
            </p:cNvPr>
            <p:cNvSpPr/>
            <p:nvPr/>
          </p:nvSpPr>
          <p:spPr bwMode="auto">
            <a:xfrm>
              <a:off x="2146108" y="6173050"/>
              <a:ext cx="162323" cy="90179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A6ACC6B9-0C9B-32FE-9CF4-C4A2E24E0ED4}"/>
                </a:ext>
              </a:extLst>
            </p:cNvPr>
            <p:cNvSpPr/>
            <p:nvPr/>
          </p:nvSpPr>
          <p:spPr bwMode="auto">
            <a:xfrm>
              <a:off x="284083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9BB24C08-49F3-ECF7-BEBB-E8E282B059AC}"/>
                </a:ext>
              </a:extLst>
            </p:cNvPr>
            <p:cNvSpPr/>
            <p:nvPr/>
          </p:nvSpPr>
          <p:spPr bwMode="auto">
            <a:xfrm>
              <a:off x="108823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5949C54D-5C3C-03D6-1ADD-F38EE0585D71}"/>
              </a:ext>
            </a:extLst>
          </p:cNvPr>
          <p:cNvGrpSpPr/>
          <p:nvPr/>
        </p:nvGrpSpPr>
        <p:grpSpPr>
          <a:xfrm>
            <a:off x="5118280" y="4330779"/>
            <a:ext cx="2698115" cy="1350631"/>
            <a:chOff x="3622675" y="5320660"/>
            <a:chExt cx="2698115" cy="1350631"/>
          </a:xfrm>
        </p:grpSpPr>
        <p:sp>
          <p:nvSpPr>
            <p:cNvPr id="145" name="四角形: 角を丸くする 144">
              <a:extLst>
                <a:ext uri="{FF2B5EF4-FFF2-40B4-BE49-F238E27FC236}">
                  <a16:creationId xmlns:a16="http://schemas.microsoft.com/office/drawing/2014/main" id="{1B269A32-B078-88A3-3187-820DA6D95222}"/>
                </a:ext>
              </a:extLst>
            </p:cNvPr>
            <p:cNvSpPr/>
            <p:nvPr/>
          </p:nvSpPr>
          <p:spPr bwMode="auto">
            <a:xfrm>
              <a:off x="3622675" y="5320660"/>
              <a:ext cx="2698115" cy="1350631"/>
            </a:xfrm>
            <a:prstGeom prst="roundRect">
              <a:avLst>
                <a:gd name="adj" fmla="val 5817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" name="四角形: 角を丸くする 145">
              <a:extLst>
                <a:ext uri="{FF2B5EF4-FFF2-40B4-BE49-F238E27FC236}">
                  <a16:creationId xmlns:a16="http://schemas.microsoft.com/office/drawing/2014/main" id="{2F01358F-4D73-5958-64AF-7DE3D58DFCB4}"/>
                </a:ext>
              </a:extLst>
            </p:cNvPr>
            <p:cNvSpPr/>
            <p:nvPr/>
          </p:nvSpPr>
          <p:spPr bwMode="auto">
            <a:xfrm>
              <a:off x="3660497" y="5356927"/>
              <a:ext cx="2622471" cy="1278097"/>
            </a:xfrm>
            <a:prstGeom prst="roundRect">
              <a:avLst>
                <a:gd name="adj" fmla="val 3524"/>
              </a:avLst>
            </a:prstGeom>
            <a:solidFill>
              <a:srgbClr val="000000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654CBEE2-82E5-15CC-8A42-2AA7B07D1150}"/>
                </a:ext>
              </a:extLst>
            </p:cNvPr>
            <p:cNvSpPr txBox="1"/>
            <p:nvPr/>
          </p:nvSpPr>
          <p:spPr>
            <a:xfrm>
              <a:off x="4230130" y="543816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FFC000"/>
                  </a:solidFill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533F8DA2-0966-7853-11A7-19260087AE86}"/>
                </a:ext>
              </a:extLst>
            </p:cNvPr>
            <p:cNvSpPr txBox="1"/>
            <p:nvPr/>
          </p:nvSpPr>
          <p:spPr>
            <a:xfrm>
              <a:off x="5086834" y="543028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FFC000"/>
                  </a:solidFill>
                  <a:latin typeface="メイリオ"/>
                  <a:ea typeface="メイリオ"/>
                </a:rPr>
                <a:t>000</a:t>
              </a:r>
              <a:endParaRPr kumimoji="1" lang="ja-JP" altLang="en-US" b="1" dirty="0">
                <a:solidFill>
                  <a:srgbClr val="FFC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0F60C108-D15D-4A90-A376-0AB664A3DAAF}"/>
                </a:ext>
              </a:extLst>
            </p:cNvPr>
            <p:cNvSpPr txBox="1"/>
            <p:nvPr/>
          </p:nvSpPr>
          <p:spPr>
            <a:xfrm>
              <a:off x="4235235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FFC000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FFC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9DCCFF2B-0760-AD45-09C0-D47ED7A5CEC9}"/>
                </a:ext>
              </a:extLst>
            </p:cNvPr>
            <p:cNvSpPr txBox="1"/>
            <p:nvPr/>
          </p:nvSpPr>
          <p:spPr>
            <a:xfrm>
              <a:off x="3775320" y="604116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b="1" dirty="0">
                  <a:solidFill>
                    <a:srgbClr val="FFC000"/>
                  </a:solidFill>
                  <a:latin typeface="メイリオ"/>
                  <a:ea typeface="メイリオ"/>
                </a:rPr>
                <a:t>あ</a:t>
              </a:r>
              <a:endParaRPr kumimoji="1" lang="en-US" altLang="ja-JP" b="1" dirty="0">
                <a:solidFill>
                  <a:srgbClr val="FFC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57BD6DBB-CA0C-7D0A-39E5-93890B79AAD3}"/>
                </a:ext>
              </a:extLst>
            </p:cNvPr>
            <p:cNvSpPr txBox="1"/>
            <p:nvPr/>
          </p:nvSpPr>
          <p:spPr>
            <a:xfrm>
              <a:off x="5347448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ja-JP" b="1" dirty="0">
                  <a:solidFill>
                    <a:srgbClr val="FFC000"/>
                  </a:solidFill>
                  <a:latin typeface="メイリオ"/>
                  <a:ea typeface="メイリオ"/>
                </a:rPr>
                <a:t>00</a:t>
              </a:r>
              <a:endParaRPr kumimoji="1" lang="ja-JP" altLang="en-US" b="1" dirty="0">
                <a:solidFill>
                  <a:srgbClr val="FFC000"/>
                </a:solidFill>
                <a:latin typeface="メイリオ"/>
                <a:ea typeface="メイリオ"/>
              </a:endParaRPr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B3451A9E-8E17-6310-DB3F-604C199301A6}"/>
                </a:ext>
              </a:extLst>
            </p:cNvPr>
            <p:cNvSpPr/>
            <p:nvPr/>
          </p:nvSpPr>
          <p:spPr bwMode="auto">
            <a:xfrm>
              <a:off x="5098858" y="6173050"/>
              <a:ext cx="162323" cy="90179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1D780733-D9A5-FCB3-A849-264C03BA5F15}"/>
                </a:ext>
              </a:extLst>
            </p:cNvPr>
            <p:cNvSpPr/>
            <p:nvPr/>
          </p:nvSpPr>
          <p:spPr bwMode="auto">
            <a:xfrm>
              <a:off x="579358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00B1DC83-940F-40E0-A91D-8098E598E01E}"/>
                </a:ext>
              </a:extLst>
            </p:cNvPr>
            <p:cNvSpPr/>
            <p:nvPr/>
          </p:nvSpPr>
          <p:spPr bwMode="auto">
            <a:xfrm>
              <a:off x="404098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820BBF97-9D11-1B03-6197-AE47BA04CA35}"/>
              </a:ext>
            </a:extLst>
          </p:cNvPr>
          <p:cNvSpPr txBox="1"/>
          <p:nvPr/>
        </p:nvSpPr>
        <p:spPr>
          <a:xfrm>
            <a:off x="2222272" y="2711094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普通自動車 自家用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5D9FD932-2087-21AA-C791-BD78F3330C3D}"/>
              </a:ext>
            </a:extLst>
          </p:cNvPr>
          <p:cNvSpPr txBox="1"/>
          <p:nvPr/>
        </p:nvSpPr>
        <p:spPr>
          <a:xfrm>
            <a:off x="5508937" y="2711094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普通自動車 </a:t>
            </a: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事業用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5433C973-5467-1879-393A-025666863C5D}"/>
              </a:ext>
            </a:extLst>
          </p:cNvPr>
          <p:cNvSpPr txBox="1"/>
          <p:nvPr/>
        </p:nvSpPr>
        <p:spPr>
          <a:xfrm>
            <a:off x="2324864" y="5928747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軽</a:t>
            </a: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自動車 自家用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38A4617A-EC0E-603E-E93A-AC3DA5C85495}"/>
              </a:ext>
            </a:extLst>
          </p:cNvPr>
          <p:cNvSpPr txBox="1"/>
          <p:nvPr/>
        </p:nvSpPr>
        <p:spPr>
          <a:xfrm>
            <a:off x="5508937" y="5928747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軽</a:t>
            </a: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通自動車 </a:t>
            </a: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事業用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143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等分、分割表記パーツの利用サンプル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44FC4C6-9593-A4C3-CB95-2832ECA035A9}"/>
              </a:ext>
            </a:extLst>
          </p:cNvPr>
          <p:cNvSpPr/>
          <p:nvPr/>
        </p:nvSpPr>
        <p:spPr>
          <a:xfrm>
            <a:off x="448574" y="1859762"/>
            <a:ext cx="2632203" cy="1517253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2B2675B-DB88-E486-8F53-D4AAF9ED7B66}"/>
              </a:ext>
            </a:extLst>
          </p:cNvPr>
          <p:cNvGrpSpPr/>
          <p:nvPr/>
        </p:nvGrpSpPr>
        <p:grpSpPr>
          <a:xfrm>
            <a:off x="448574" y="1569845"/>
            <a:ext cx="2632203" cy="299836"/>
            <a:chOff x="677525" y="2982546"/>
            <a:chExt cx="2689223" cy="225025"/>
          </a:xfrm>
        </p:grpSpPr>
        <p:sp>
          <p:nvSpPr>
            <p:cNvPr id="5" name="楕円 9">
              <a:extLst>
                <a:ext uri="{FF2B5EF4-FFF2-40B4-BE49-F238E27FC236}">
                  <a16:creationId xmlns:a16="http://schemas.microsoft.com/office/drawing/2014/main" id="{17463A48-B66C-A771-96D6-7286CCF39855}"/>
                </a:ext>
              </a:extLst>
            </p:cNvPr>
            <p:cNvSpPr/>
            <p:nvPr/>
          </p:nvSpPr>
          <p:spPr bwMode="auto">
            <a:xfrm>
              <a:off x="678118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楕円 9">
              <a:extLst>
                <a:ext uri="{FF2B5EF4-FFF2-40B4-BE49-F238E27FC236}">
                  <a16:creationId xmlns:a16="http://schemas.microsoft.com/office/drawing/2014/main" id="{625A3E80-DD9B-2DBE-98CC-18713DC3A796}"/>
                </a:ext>
              </a:extLst>
            </p:cNvPr>
            <p:cNvSpPr/>
            <p:nvPr/>
          </p:nvSpPr>
          <p:spPr bwMode="auto">
            <a:xfrm>
              <a:off x="1216100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楕円 9">
              <a:extLst>
                <a:ext uri="{FF2B5EF4-FFF2-40B4-BE49-F238E27FC236}">
                  <a16:creationId xmlns:a16="http://schemas.microsoft.com/office/drawing/2014/main" id="{78BFAD94-17CF-FAF2-92BC-42770753B1C3}"/>
                </a:ext>
              </a:extLst>
            </p:cNvPr>
            <p:cNvSpPr/>
            <p:nvPr/>
          </p:nvSpPr>
          <p:spPr bwMode="auto">
            <a:xfrm>
              <a:off x="1754083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楕円 9">
              <a:extLst>
                <a:ext uri="{FF2B5EF4-FFF2-40B4-BE49-F238E27FC236}">
                  <a16:creationId xmlns:a16="http://schemas.microsoft.com/office/drawing/2014/main" id="{A8EAA026-9AC2-D596-D677-D70F6B8FB535}"/>
                </a:ext>
              </a:extLst>
            </p:cNvPr>
            <p:cNvSpPr/>
            <p:nvPr/>
          </p:nvSpPr>
          <p:spPr bwMode="auto">
            <a:xfrm>
              <a:off x="2292064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楕円 9">
              <a:extLst>
                <a:ext uri="{FF2B5EF4-FFF2-40B4-BE49-F238E27FC236}">
                  <a16:creationId xmlns:a16="http://schemas.microsoft.com/office/drawing/2014/main" id="{EBA8AFCB-429D-D7E7-0BF3-39F29B9CC0E2}"/>
                </a:ext>
              </a:extLst>
            </p:cNvPr>
            <p:cNvSpPr/>
            <p:nvPr/>
          </p:nvSpPr>
          <p:spPr bwMode="auto">
            <a:xfrm>
              <a:off x="2830044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ED9C2542-2C9A-A9DF-B96C-34E8824746FF}"/>
                </a:ext>
              </a:extLst>
            </p:cNvPr>
            <p:cNvCxnSpPr/>
            <p:nvPr/>
          </p:nvCxnSpPr>
          <p:spPr bwMode="auto">
            <a:xfrm>
              <a:off x="677525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0C475B33-448D-DD93-5F15-332F64400797}"/>
                </a:ext>
              </a:extLst>
            </p:cNvPr>
            <p:cNvCxnSpPr/>
            <p:nvPr/>
          </p:nvCxnSpPr>
          <p:spPr bwMode="auto">
            <a:xfrm>
              <a:off x="3366748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B784332A-B263-A0EB-E15D-D171C93231A3}"/>
                </a:ext>
              </a:extLst>
            </p:cNvPr>
            <p:cNvCxnSpPr/>
            <p:nvPr/>
          </p:nvCxnSpPr>
          <p:spPr bwMode="auto">
            <a:xfrm>
              <a:off x="282832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F3860F00-6633-6C59-BE1C-FEA297E0380A}"/>
                </a:ext>
              </a:extLst>
            </p:cNvPr>
            <p:cNvCxnSpPr/>
            <p:nvPr/>
          </p:nvCxnSpPr>
          <p:spPr bwMode="auto">
            <a:xfrm>
              <a:off x="2291844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10352022-E33E-FC89-A127-34BCABFDC442}"/>
                </a:ext>
              </a:extLst>
            </p:cNvPr>
            <p:cNvCxnSpPr/>
            <p:nvPr/>
          </p:nvCxnSpPr>
          <p:spPr bwMode="auto">
            <a:xfrm>
              <a:off x="175198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CCE1A1D1-F30B-DB81-BBC8-B8DA6AF8CB5E}"/>
                </a:ext>
              </a:extLst>
            </p:cNvPr>
            <p:cNvCxnSpPr/>
            <p:nvPr/>
          </p:nvCxnSpPr>
          <p:spPr bwMode="auto">
            <a:xfrm>
              <a:off x="1215972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BE8ACE50-65E5-C4E8-F4FF-2CB982CF9A03}"/>
                </a:ext>
              </a:extLst>
            </p:cNvPr>
            <p:cNvCxnSpPr/>
            <p:nvPr/>
          </p:nvCxnSpPr>
          <p:spPr bwMode="auto">
            <a:xfrm>
              <a:off x="677525" y="3119464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B062B89A-7CA6-BC5E-1827-E429C0589CB0}"/>
              </a:ext>
            </a:extLst>
          </p:cNvPr>
          <p:cNvCxnSpPr/>
          <p:nvPr/>
        </p:nvCxnSpPr>
        <p:spPr>
          <a:xfrm>
            <a:off x="974479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4C3BC27-5938-C2C4-E15A-223580D1FDBC}"/>
              </a:ext>
            </a:extLst>
          </p:cNvPr>
          <p:cNvCxnSpPr/>
          <p:nvPr/>
        </p:nvCxnSpPr>
        <p:spPr>
          <a:xfrm>
            <a:off x="149906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11F8A0C-DB3F-86F4-1C88-95E368E9E7EE}"/>
              </a:ext>
            </a:extLst>
          </p:cNvPr>
          <p:cNvCxnSpPr/>
          <p:nvPr/>
        </p:nvCxnSpPr>
        <p:spPr>
          <a:xfrm>
            <a:off x="2027887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63370CA7-FE91-68FA-A90B-1F29B3586F92}"/>
              </a:ext>
            </a:extLst>
          </p:cNvPr>
          <p:cNvCxnSpPr/>
          <p:nvPr/>
        </p:nvCxnSpPr>
        <p:spPr>
          <a:xfrm>
            <a:off x="2552476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7FA1489-88F1-07CF-F2B7-6CA1D04C57B7}"/>
              </a:ext>
            </a:extLst>
          </p:cNvPr>
          <p:cNvSpPr/>
          <p:nvPr/>
        </p:nvSpPr>
        <p:spPr>
          <a:xfrm>
            <a:off x="3587645" y="1859762"/>
            <a:ext cx="2632203" cy="1517253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9E3588D6-6148-4A7D-D8F3-D8A5AFCA23B2}"/>
              </a:ext>
            </a:extLst>
          </p:cNvPr>
          <p:cNvCxnSpPr/>
          <p:nvPr/>
        </p:nvCxnSpPr>
        <p:spPr>
          <a:xfrm>
            <a:off x="4113550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25B8D920-0741-9930-D429-52883361E4F6}"/>
              </a:ext>
            </a:extLst>
          </p:cNvPr>
          <p:cNvCxnSpPr/>
          <p:nvPr/>
        </p:nvCxnSpPr>
        <p:spPr>
          <a:xfrm>
            <a:off x="4638139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9835257-10EA-3C55-06A1-150180B4E18F}"/>
              </a:ext>
            </a:extLst>
          </p:cNvPr>
          <p:cNvCxnSpPr/>
          <p:nvPr/>
        </p:nvCxnSpPr>
        <p:spPr>
          <a:xfrm>
            <a:off x="516695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A1CA129B-7AE7-4422-7DC4-B48051B9A9DD}"/>
              </a:ext>
            </a:extLst>
          </p:cNvPr>
          <p:cNvCxnSpPr/>
          <p:nvPr/>
        </p:nvCxnSpPr>
        <p:spPr>
          <a:xfrm>
            <a:off x="5691547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737C2DF-5C45-F9DA-F89E-D72DE63053E1}"/>
              </a:ext>
            </a:extLst>
          </p:cNvPr>
          <p:cNvGrpSpPr/>
          <p:nvPr/>
        </p:nvGrpSpPr>
        <p:grpSpPr>
          <a:xfrm>
            <a:off x="3587644" y="1308416"/>
            <a:ext cx="2632201" cy="551346"/>
            <a:chOff x="7602840" y="3076958"/>
            <a:chExt cx="1660641" cy="413781"/>
          </a:xfrm>
        </p:grpSpPr>
        <p:sp>
          <p:nvSpPr>
            <p:cNvPr id="28" name="楕円 9">
              <a:extLst>
                <a:ext uri="{FF2B5EF4-FFF2-40B4-BE49-F238E27FC236}">
                  <a16:creationId xmlns:a16="http://schemas.microsoft.com/office/drawing/2014/main" id="{508216D3-3480-CA12-F832-ADCAEBC2A0D6}"/>
                </a:ext>
              </a:extLst>
            </p:cNvPr>
            <p:cNvSpPr/>
            <p:nvPr/>
          </p:nvSpPr>
          <p:spPr bwMode="auto">
            <a:xfrm>
              <a:off x="7602840" y="3130699"/>
              <a:ext cx="166064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95B408E2-9D1D-13E8-864B-FB19887C1B42}"/>
                </a:ext>
              </a:extLst>
            </p:cNvPr>
            <p:cNvSpPr txBox="1"/>
            <p:nvPr/>
          </p:nvSpPr>
          <p:spPr>
            <a:xfrm>
              <a:off x="8402436" y="3076958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D830CB49-CFB6-512E-B8D9-20CF989D959D}"/>
                </a:ext>
              </a:extLst>
            </p:cNvPr>
            <p:cNvCxnSpPr/>
            <p:nvPr/>
          </p:nvCxnSpPr>
          <p:spPr bwMode="auto">
            <a:xfrm>
              <a:off x="7603750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F9B7B310-0766-3AFF-5124-0849D5ADD20B}"/>
                </a:ext>
              </a:extLst>
            </p:cNvPr>
            <p:cNvCxnSpPr/>
            <p:nvPr/>
          </p:nvCxnSpPr>
          <p:spPr bwMode="auto">
            <a:xfrm>
              <a:off x="7603750" y="3402632"/>
              <a:ext cx="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楕円 9">
              <a:extLst>
                <a:ext uri="{FF2B5EF4-FFF2-40B4-BE49-F238E27FC236}">
                  <a16:creationId xmlns:a16="http://schemas.microsoft.com/office/drawing/2014/main" id="{A289A87F-066E-2A95-DD19-88456E6CA47D}"/>
                </a:ext>
              </a:extLst>
            </p:cNvPr>
            <p:cNvSpPr/>
            <p:nvPr/>
          </p:nvSpPr>
          <p:spPr bwMode="auto">
            <a:xfrm>
              <a:off x="760320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楕円 9">
              <a:extLst>
                <a:ext uri="{FF2B5EF4-FFF2-40B4-BE49-F238E27FC236}">
                  <a16:creationId xmlns:a16="http://schemas.microsoft.com/office/drawing/2014/main" id="{730E2669-8BD1-D108-3FC8-C6A21A88ECF5}"/>
                </a:ext>
              </a:extLst>
            </p:cNvPr>
            <p:cNvSpPr/>
            <p:nvPr/>
          </p:nvSpPr>
          <p:spPr bwMode="auto">
            <a:xfrm>
              <a:off x="7935420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楕円 9">
              <a:extLst>
                <a:ext uri="{FF2B5EF4-FFF2-40B4-BE49-F238E27FC236}">
                  <a16:creationId xmlns:a16="http://schemas.microsoft.com/office/drawing/2014/main" id="{8F6B88B2-455D-80B5-9F71-942BDB4A29DC}"/>
                </a:ext>
              </a:extLst>
            </p:cNvPr>
            <p:cNvSpPr/>
            <p:nvPr/>
          </p:nvSpPr>
          <p:spPr bwMode="auto">
            <a:xfrm>
              <a:off x="8267633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楕円 9">
              <a:extLst>
                <a:ext uri="{FF2B5EF4-FFF2-40B4-BE49-F238E27FC236}">
                  <a16:creationId xmlns:a16="http://schemas.microsoft.com/office/drawing/2014/main" id="{14BC3388-2862-BBBA-7C7E-09481BF160F0}"/>
                </a:ext>
              </a:extLst>
            </p:cNvPr>
            <p:cNvSpPr/>
            <p:nvPr/>
          </p:nvSpPr>
          <p:spPr bwMode="auto">
            <a:xfrm>
              <a:off x="8599846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楕円 9">
              <a:extLst>
                <a:ext uri="{FF2B5EF4-FFF2-40B4-BE49-F238E27FC236}">
                  <a16:creationId xmlns:a16="http://schemas.microsoft.com/office/drawing/2014/main" id="{2B24B301-4266-DCBA-8932-94B060780B11}"/>
                </a:ext>
              </a:extLst>
            </p:cNvPr>
            <p:cNvSpPr/>
            <p:nvPr/>
          </p:nvSpPr>
          <p:spPr bwMode="auto">
            <a:xfrm>
              <a:off x="893205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7FA14492-F524-4CA8-3CF5-777E6F74935C}"/>
                </a:ext>
              </a:extLst>
            </p:cNvPr>
            <p:cNvSpPr txBox="1"/>
            <p:nvPr/>
          </p:nvSpPr>
          <p:spPr>
            <a:xfrm>
              <a:off x="774969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3A0A7968-F95C-1E70-824E-F43DC7D4BC34}"/>
                </a:ext>
              </a:extLst>
            </p:cNvPr>
            <p:cNvSpPr txBox="1"/>
            <p:nvPr/>
          </p:nvSpPr>
          <p:spPr>
            <a:xfrm>
              <a:off x="8075929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EC487913-1BF9-6BF3-AFD5-BDAB47308242}"/>
                </a:ext>
              </a:extLst>
            </p:cNvPr>
            <p:cNvSpPr txBox="1"/>
            <p:nvPr/>
          </p:nvSpPr>
          <p:spPr>
            <a:xfrm>
              <a:off x="841644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B0DF081B-9691-931C-2573-B5E2E88255D7}"/>
                </a:ext>
              </a:extLst>
            </p:cNvPr>
            <p:cNvSpPr txBox="1"/>
            <p:nvPr/>
          </p:nvSpPr>
          <p:spPr>
            <a:xfrm>
              <a:off x="874029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CADA96AA-BDF6-97D1-8452-73B3B18E2C72}"/>
                </a:ext>
              </a:extLst>
            </p:cNvPr>
            <p:cNvSpPr txBox="1"/>
            <p:nvPr/>
          </p:nvSpPr>
          <p:spPr>
            <a:xfrm>
              <a:off x="9073673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35DFF3A6-EF6F-DDC0-23A7-CCB064D8D0C4}"/>
                </a:ext>
              </a:extLst>
            </p:cNvPr>
            <p:cNvCxnSpPr/>
            <p:nvPr/>
          </p:nvCxnSpPr>
          <p:spPr bwMode="auto">
            <a:xfrm>
              <a:off x="9263481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9DD20046-60A6-EA9F-2DA1-BFD2E0C495D1}"/>
                </a:ext>
              </a:extLst>
            </p:cNvPr>
            <p:cNvCxnSpPr/>
            <p:nvPr/>
          </p:nvCxnSpPr>
          <p:spPr bwMode="auto">
            <a:xfrm>
              <a:off x="8930993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81532D12-5318-AB16-F37B-22C4BA95DAA5}"/>
                </a:ext>
              </a:extLst>
            </p:cNvPr>
            <p:cNvCxnSpPr/>
            <p:nvPr/>
          </p:nvCxnSpPr>
          <p:spPr bwMode="auto">
            <a:xfrm>
              <a:off x="8599710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F0BAAB8F-B743-7BC9-4001-15EA97DCE90D}"/>
                </a:ext>
              </a:extLst>
            </p:cNvPr>
            <p:cNvCxnSpPr/>
            <p:nvPr/>
          </p:nvCxnSpPr>
          <p:spPr bwMode="auto">
            <a:xfrm>
              <a:off x="8266335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554868C4-4650-FA64-C507-FDA1467F8411}"/>
                </a:ext>
              </a:extLst>
            </p:cNvPr>
            <p:cNvCxnSpPr/>
            <p:nvPr/>
          </p:nvCxnSpPr>
          <p:spPr bwMode="auto">
            <a:xfrm>
              <a:off x="7935341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984232A1-B366-03F7-D9CD-020A5CC6E5B0}"/>
                </a:ext>
              </a:extLst>
            </p:cNvPr>
            <p:cNvCxnSpPr/>
            <p:nvPr/>
          </p:nvCxnSpPr>
          <p:spPr bwMode="auto">
            <a:xfrm>
              <a:off x="7602841" y="340263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131A81F-4878-3C8E-B185-81CCD6D721A4}"/>
              </a:ext>
            </a:extLst>
          </p:cNvPr>
          <p:cNvSpPr txBox="1"/>
          <p:nvPr/>
        </p:nvSpPr>
        <p:spPr>
          <a:xfrm>
            <a:off x="1282809" y="1210200"/>
            <a:ext cx="963733" cy="41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５分割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F697E41-E980-61F3-2F8C-E97DFE9BE5D4}"/>
              </a:ext>
            </a:extLst>
          </p:cNvPr>
          <p:cNvSpPr txBox="1"/>
          <p:nvPr/>
        </p:nvSpPr>
        <p:spPr>
          <a:xfrm>
            <a:off x="511338" y="2406509"/>
            <a:ext cx="395575" cy="41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4A75031-B46A-E001-B34E-7548BF05F209}"/>
              </a:ext>
            </a:extLst>
          </p:cNvPr>
          <p:cNvSpPr txBox="1"/>
          <p:nvPr/>
        </p:nvSpPr>
        <p:spPr>
          <a:xfrm>
            <a:off x="1044388" y="2406509"/>
            <a:ext cx="395575" cy="41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379CEB2-5B18-5922-31B7-E7B7F37CA554}"/>
              </a:ext>
            </a:extLst>
          </p:cNvPr>
          <p:cNvSpPr txBox="1"/>
          <p:nvPr/>
        </p:nvSpPr>
        <p:spPr>
          <a:xfrm>
            <a:off x="1552054" y="2406509"/>
            <a:ext cx="395575" cy="41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5FF5D3F-F3CA-144F-BD4A-76D6BB33C855}"/>
              </a:ext>
            </a:extLst>
          </p:cNvPr>
          <p:cNvSpPr txBox="1"/>
          <p:nvPr/>
        </p:nvSpPr>
        <p:spPr>
          <a:xfrm>
            <a:off x="2085104" y="2406509"/>
            <a:ext cx="395575" cy="41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1CE7136-903A-0488-4EE5-B9967107BA17}"/>
              </a:ext>
            </a:extLst>
          </p:cNvPr>
          <p:cNvSpPr txBox="1"/>
          <p:nvPr/>
        </p:nvSpPr>
        <p:spPr>
          <a:xfrm>
            <a:off x="2601232" y="2406509"/>
            <a:ext cx="395575" cy="41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2E29FEF0-1B0C-10C2-1F88-3F0658B9E0C7}"/>
              </a:ext>
            </a:extLst>
          </p:cNvPr>
          <p:cNvGrpSpPr/>
          <p:nvPr/>
        </p:nvGrpSpPr>
        <p:grpSpPr>
          <a:xfrm>
            <a:off x="448574" y="4368412"/>
            <a:ext cx="1771628" cy="551346"/>
            <a:chOff x="7933887" y="3534955"/>
            <a:chExt cx="1329594" cy="413781"/>
          </a:xfrm>
        </p:grpSpPr>
        <p:sp>
          <p:nvSpPr>
            <p:cNvPr id="55" name="楕円 9">
              <a:extLst>
                <a:ext uri="{FF2B5EF4-FFF2-40B4-BE49-F238E27FC236}">
                  <a16:creationId xmlns:a16="http://schemas.microsoft.com/office/drawing/2014/main" id="{70D0BC2A-C017-28AB-9013-466A2F5310D6}"/>
                </a:ext>
              </a:extLst>
            </p:cNvPr>
            <p:cNvSpPr/>
            <p:nvPr/>
          </p:nvSpPr>
          <p:spPr bwMode="auto">
            <a:xfrm>
              <a:off x="7933887" y="3588696"/>
              <a:ext cx="1329593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E5EDE121-A730-B8B9-DD6D-03F53BB34671}"/>
                </a:ext>
              </a:extLst>
            </p:cNvPr>
            <p:cNvSpPr txBox="1"/>
            <p:nvPr/>
          </p:nvSpPr>
          <p:spPr>
            <a:xfrm>
              <a:off x="8567959" y="3534955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57" name="楕円 9">
              <a:extLst>
                <a:ext uri="{FF2B5EF4-FFF2-40B4-BE49-F238E27FC236}">
                  <a16:creationId xmlns:a16="http://schemas.microsoft.com/office/drawing/2014/main" id="{F641E056-E75B-9FC7-B0C7-3387345BF570}"/>
                </a:ext>
              </a:extLst>
            </p:cNvPr>
            <p:cNvSpPr/>
            <p:nvPr/>
          </p:nvSpPr>
          <p:spPr bwMode="auto">
            <a:xfrm>
              <a:off x="7935420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楕円 9">
              <a:extLst>
                <a:ext uri="{FF2B5EF4-FFF2-40B4-BE49-F238E27FC236}">
                  <a16:creationId xmlns:a16="http://schemas.microsoft.com/office/drawing/2014/main" id="{6B88A9C9-B7C2-CD8E-CF8B-85A9169AB345}"/>
                </a:ext>
              </a:extLst>
            </p:cNvPr>
            <p:cNvSpPr/>
            <p:nvPr/>
          </p:nvSpPr>
          <p:spPr bwMode="auto">
            <a:xfrm>
              <a:off x="8267633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楕円 9">
              <a:extLst>
                <a:ext uri="{FF2B5EF4-FFF2-40B4-BE49-F238E27FC236}">
                  <a16:creationId xmlns:a16="http://schemas.microsoft.com/office/drawing/2014/main" id="{F40E6818-B5D4-EDF5-6FEA-9CD5A608D4D9}"/>
                </a:ext>
              </a:extLst>
            </p:cNvPr>
            <p:cNvSpPr/>
            <p:nvPr/>
          </p:nvSpPr>
          <p:spPr bwMode="auto">
            <a:xfrm>
              <a:off x="8599846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楕円 9">
              <a:extLst>
                <a:ext uri="{FF2B5EF4-FFF2-40B4-BE49-F238E27FC236}">
                  <a16:creationId xmlns:a16="http://schemas.microsoft.com/office/drawing/2014/main" id="{B13EF891-53B5-B2E9-4DC2-BBCA5AF979FB}"/>
                </a:ext>
              </a:extLst>
            </p:cNvPr>
            <p:cNvSpPr/>
            <p:nvPr/>
          </p:nvSpPr>
          <p:spPr bwMode="auto">
            <a:xfrm>
              <a:off x="8932057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002AC201-05EF-E8B7-19C1-E962CD29ED3D}"/>
                </a:ext>
              </a:extLst>
            </p:cNvPr>
            <p:cNvSpPr txBox="1"/>
            <p:nvPr/>
          </p:nvSpPr>
          <p:spPr>
            <a:xfrm>
              <a:off x="8075929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AF272AA0-F784-9F26-6B1D-D0D7714A625A}"/>
                </a:ext>
              </a:extLst>
            </p:cNvPr>
            <p:cNvSpPr txBox="1"/>
            <p:nvPr/>
          </p:nvSpPr>
          <p:spPr>
            <a:xfrm>
              <a:off x="8416448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A6A25C2A-CA01-288D-1EB3-BAB70F650D85}"/>
                </a:ext>
              </a:extLst>
            </p:cNvPr>
            <p:cNvSpPr txBox="1"/>
            <p:nvPr/>
          </p:nvSpPr>
          <p:spPr>
            <a:xfrm>
              <a:off x="8740298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03CFCA8F-5DFF-7931-23FE-F81FFE495481}"/>
                </a:ext>
              </a:extLst>
            </p:cNvPr>
            <p:cNvSpPr txBox="1"/>
            <p:nvPr/>
          </p:nvSpPr>
          <p:spPr>
            <a:xfrm>
              <a:off x="9073673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97E0EE5A-62DA-6C07-B824-57C0197FAE9C}"/>
                </a:ext>
              </a:extLst>
            </p:cNvPr>
            <p:cNvCxnSpPr/>
            <p:nvPr/>
          </p:nvCxnSpPr>
          <p:spPr bwMode="auto">
            <a:xfrm>
              <a:off x="9263481" y="377996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58983D30-29DE-7F98-6334-12F9A819F261}"/>
                </a:ext>
              </a:extLst>
            </p:cNvPr>
            <p:cNvCxnSpPr/>
            <p:nvPr/>
          </p:nvCxnSpPr>
          <p:spPr bwMode="auto">
            <a:xfrm>
              <a:off x="8930993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0298A1D9-1F08-D5B4-A649-C10C8D7A218A}"/>
                </a:ext>
              </a:extLst>
            </p:cNvPr>
            <p:cNvCxnSpPr/>
            <p:nvPr/>
          </p:nvCxnSpPr>
          <p:spPr bwMode="auto">
            <a:xfrm>
              <a:off x="8599710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A0C7C155-8080-7633-F127-7B6E25FFBF93}"/>
                </a:ext>
              </a:extLst>
            </p:cNvPr>
            <p:cNvCxnSpPr/>
            <p:nvPr/>
          </p:nvCxnSpPr>
          <p:spPr bwMode="auto">
            <a:xfrm>
              <a:off x="8266335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0538690C-8B9B-E438-2AC2-4D25FB52A9E9}"/>
                </a:ext>
              </a:extLst>
            </p:cNvPr>
            <p:cNvCxnSpPr/>
            <p:nvPr/>
          </p:nvCxnSpPr>
          <p:spPr bwMode="auto">
            <a:xfrm>
              <a:off x="7935341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7F71F05-D49C-78C7-9B84-BAECF14B4AF4}"/>
                </a:ext>
              </a:extLst>
            </p:cNvPr>
            <p:cNvCxnSpPr/>
            <p:nvPr/>
          </p:nvCxnSpPr>
          <p:spPr bwMode="auto">
            <a:xfrm>
              <a:off x="7933887" y="3860629"/>
              <a:ext cx="13295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B57C939F-1E5B-0731-3F63-71DF578C03E4}"/>
              </a:ext>
            </a:extLst>
          </p:cNvPr>
          <p:cNvGrpSpPr/>
          <p:nvPr/>
        </p:nvGrpSpPr>
        <p:grpSpPr>
          <a:xfrm rot="5400000">
            <a:off x="1826434" y="5309595"/>
            <a:ext cx="1331020" cy="551346"/>
            <a:chOff x="8264560" y="3992952"/>
            <a:chExt cx="998921" cy="413781"/>
          </a:xfrm>
        </p:grpSpPr>
        <p:sp>
          <p:nvSpPr>
            <p:cNvPr id="72" name="楕円 9">
              <a:extLst>
                <a:ext uri="{FF2B5EF4-FFF2-40B4-BE49-F238E27FC236}">
                  <a16:creationId xmlns:a16="http://schemas.microsoft.com/office/drawing/2014/main" id="{3E591D2C-8F20-DAB3-DB57-B05B6C3A3047}"/>
                </a:ext>
              </a:extLst>
            </p:cNvPr>
            <p:cNvSpPr/>
            <p:nvPr/>
          </p:nvSpPr>
          <p:spPr bwMode="auto">
            <a:xfrm>
              <a:off x="8264560" y="4046693"/>
              <a:ext cx="99892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1CDD244E-DD87-9DE7-7252-EFBBE992FB11}"/>
                </a:ext>
              </a:extLst>
            </p:cNvPr>
            <p:cNvSpPr txBox="1"/>
            <p:nvPr/>
          </p:nvSpPr>
          <p:spPr>
            <a:xfrm>
              <a:off x="8733296" y="3992952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74" name="楕円 9">
              <a:extLst>
                <a:ext uri="{FF2B5EF4-FFF2-40B4-BE49-F238E27FC236}">
                  <a16:creationId xmlns:a16="http://schemas.microsoft.com/office/drawing/2014/main" id="{7975C92B-3AB1-86B2-B568-50D722304629}"/>
                </a:ext>
              </a:extLst>
            </p:cNvPr>
            <p:cNvSpPr/>
            <p:nvPr/>
          </p:nvSpPr>
          <p:spPr bwMode="auto">
            <a:xfrm>
              <a:off x="8267633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楕円 9">
              <a:extLst>
                <a:ext uri="{FF2B5EF4-FFF2-40B4-BE49-F238E27FC236}">
                  <a16:creationId xmlns:a16="http://schemas.microsoft.com/office/drawing/2014/main" id="{2F47649D-6502-292E-2752-D05DDF88844E}"/>
                </a:ext>
              </a:extLst>
            </p:cNvPr>
            <p:cNvSpPr/>
            <p:nvPr/>
          </p:nvSpPr>
          <p:spPr bwMode="auto">
            <a:xfrm>
              <a:off x="8599846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楕円 9">
              <a:extLst>
                <a:ext uri="{FF2B5EF4-FFF2-40B4-BE49-F238E27FC236}">
                  <a16:creationId xmlns:a16="http://schemas.microsoft.com/office/drawing/2014/main" id="{A8991E76-B979-516F-48E5-58F5226FB0E4}"/>
                </a:ext>
              </a:extLst>
            </p:cNvPr>
            <p:cNvSpPr/>
            <p:nvPr/>
          </p:nvSpPr>
          <p:spPr bwMode="auto">
            <a:xfrm>
              <a:off x="8932057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2155392D-42A4-BCA6-C001-08508236F46A}"/>
                </a:ext>
              </a:extLst>
            </p:cNvPr>
            <p:cNvSpPr txBox="1"/>
            <p:nvPr/>
          </p:nvSpPr>
          <p:spPr>
            <a:xfrm>
              <a:off x="8416448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7BF48009-16B2-2607-8FF4-DD6051F857FC}"/>
                </a:ext>
              </a:extLst>
            </p:cNvPr>
            <p:cNvSpPr txBox="1"/>
            <p:nvPr/>
          </p:nvSpPr>
          <p:spPr>
            <a:xfrm>
              <a:off x="8740298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C62CF6AB-BE30-007C-CD43-D9CEB9A86CE3}"/>
                </a:ext>
              </a:extLst>
            </p:cNvPr>
            <p:cNvSpPr txBox="1"/>
            <p:nvPr/>
          </p:nvSpPr>
          <p:spPr>
            <a:xfrm>
              <a:off x="9073673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07F550EE-DF88-2A12-B1F4-EC800DDE543E}"/>
                </a:ext>
              </a:extLst>
            </p:cNvPr>
            <p:cNvCxnSpPr/>
            <p:nvPr/>
          </p:nvCxnSpPr>
          <p:spPr bwMode="auto">
            <a:xfrm>
              <a:off x="9263481" y="423796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BFF4486C-1E8F-A3D9-1848-ADA80EE29A7E}"/>
                </a:ext>
              </a:extLst>
            </p:cNvPr>
            <p:cNvCxnSpPr/>
            <p:nvPr/>
          </p:nvCxnSpPr>
          <p:spPr bwMode="auto">
            <a:xfrm>
              <a:off x="8930993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860B6A86-1C34-8096-E2DF-F10B8C00D051}"/>
                </a:ext>
              </a:extLst>
            </p:cNvPr>
            <p:cNvCxnSpPr/>
            <p:nvPr/>
          </p:nvCxnSpPr>
          <p:spPr bwMode="auto">
            <a:xfrm>
              <a:off x="8599710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3EA06901-7DC1-FFA3-0469-AB9EBA27E24B}"/>
                </a:ext>
              </a:extLst>
            </p:cNvPr>
            <p:cNvCxnSpPr/>
            <p:nvPr/>
          </p:nvCxnSpPr>
          <p:spPr bwMode="auto">
            <a:xfrm>
              <a:off x="8266335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3BD987F5-DBAF-9EDC-7294-E9248C256BEE}"/>
                </a:ext>
              </a:extLst>
            </p:cNvPr>
            <p:cNvCxnSpPr/>
            <p:nvPr/>
          </p:nvCxnSpPr>
          <p:spPr bwMode="auto">
            <a:xfrm>
              <a:off x="8266335" y="4318626"/>
              <a:ext cx="99714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86C69D06-F1B0-9740-21C3-4DE74F493EB7}"/>
              </a:ext>
            </a:extLst>
          </p:cNvPr>
          <p:cNvSpPr/>
          <p:nvPr/>
        </p:nvSpPr>
        <p:spPr>
          <a:xfrm>
            <a:off x="448574" y="4949745"/>
            <a:ext cx="1772658" cy="13286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4:3</a:t>
            </a:r>
            <a:endParaRPr kumimoji="1" lang="ja-JP" altLang="en-US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B69B90A-B9B6-FB96-03E4-18667F461F02}"/>
              </a:ext>
            </a:extLst>
          </p:cNvPr>
          <p:cNvGrpSpPr/>
          <p:nvPr/>
        </p:nvGrpSpPr>
        <p:grpSpPr>
          <a:xfrm>
            <a:off x="3151526" y="4370777"/>
            <a:ext cx="2655963" cy="551346"/>
            <a:chOff x="7270200" y="2605693"/>
            <a:chExt cx="1993281" cy="413781"/>
          </a:xfrm>
        </p:grpSpPr>
        <p:sp>
          <p:nvSpPr>
            <p:cNvPr id="87" name="楕円 9">
              <a:extLst>
                <a:ext uri="{FF2B5EF4-FFF2-40B4-BE49-F238E27FC236}">
                  <a16:creationId xmlns:a16="http://schemas.microsoft.com/office/drawing/2014/main" id="{D922947E-4995-9E66-52CF-1F87D72D251D}"/>
                </a:ext>
              </a:extLst>
            </p:cNvPr>
            <p:cNvSpPr/>
            <p:nvPr/>
          </p:nvSpPr>
          <p:spPr bwMode="auto">
            <a:xfrm>
              <a:off x="7270200" y="2659434"/>
              <a:ext cx="199328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楕円 9">
              <a:extLst>
                <a:ext uri="{FF2B5EF4-FFF2-40B4-BE49-F238E27FC236}">
                  <a16:creationId xmlns:a16="http://schemas.microsoft.com/office/drawing/2014/main" id="{034BD546-FD38-F93B-1644-4BC387777681}"/>
                </a:ext>
              </a:extLst>
            </p:cNvPr>
            <p:cNvSpPr/>
            <p:nvPr/>
          </p:nvSpPr>
          <p:spPr bwMode="auto">
            <a:xfrm>
              <a:off x="7272326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0C1F7DAC-FA63-3C3C-9311-7160B0ADC044}"/>
                </a:ext>
              </a:extLst>
            </p:cNvPr>
            <p:cNvSpPr txBox="1"/>
            <p:nvPr/>
          </p:nvSpPr>
          <p:spPr>
            <a:xfrm>
              <a:off x="7413942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93AEED4B-59F8-D404-A087-4AAF8A3020C1}"/>
                </a:ext>
              </a:extLst>
            </p:cNvPr>
            <p:cNvSpPr txBox="1"/>
            <p:nvPr/>
          </p:nvSpPr>
          <p:spPr>
            <a:xfrm>
              <a:off x="8236116" y="2605693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02072BD0-B38B-A16E-CDE9-4C3581940CF7}"/>
                </a:ext>
              </a:extLst>
            </p:cNvPr>
            <p:cNvCxnSpPr/>
            <p:nvPr/>
          </p:nvCxnSpPr>
          <p:spPr bwMode="auto">
            <a:xfrm>
              <a:off x="7603750" y="285070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EEF4B0CC-440B-0112-45E9-417B223B12CA}"/>
                </a:ext>
              </a:extLst>
            </p:cNvPr>
            <p:cNvCxnSpPr/>
            <p:nvPr/>
          </p:nvCxnSpPr>
          <p:spPr bwMode="auto">
            <a:xfrm>
              <a:off x="7271262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D4AB14AB-E640-DAFE-C26E-E8090DC8F602}"/>
                </a:ext>
              </a:extLst>
            </p:cNvPr>
            <p:cNvCxnSpPr/>
            <p:nvPr/>
          </p:nvCxnSpPr>
          <p:spPr bwMode="auto">
            <a:xfrm>
              <a:off x="7271262" y="2931367"/>
              <a:ext cx="332488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4" name="楕円 9">
              <a:extLst>
                <a:ext uri="{FF2B5EF4-FFF2-40B4-BE49-F238E27FC236}">
                  <a16:creationId xmlns:a16="http://schemas.microsoft.com/office/drawing/2014/main" id="{FD01ED30-FB13-2FED-E44F-C38A1BE47125}"/>
                </a:ext>
              </a:extLst>
            </p:cNvPr>
            <p:cNvSpPr/>
            <p:nvPr/>
          </p:nvSpPr>
          <p:spPr bwMode="auto">
            <a:xfrm>
              <a:off x="7603207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楕円 9">
              <a:extLst>
                <a:ext uri="{FF2B5EF4-FFF2-40B4-BE49-F238E27FC236}">
                  <a16:creationId xmlns:a16="http://schemas.microsoft.com/office/drawing/2014/main" id="{F57AEDEA-4A24-AD41-D297-796A9E0662D8}"/>
                </a:ext>
              </a:extLst>
            </p:cNvPr>
            <p:cNvSpPr/>
            <p:nvPr/>
          </p:nvSpPr>
          <p:spPr bwMode="auto">
            <a:xfrm>
              <a:off x="7935420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楕円 9">
              <a:extLst>
                <a:ext uri="{FF2B5EF4-FFF2-40B4-BE49-F238E27FC236}">
                  <a16:creationId xmlns:a16="http://schemas.microsoft.com/office/drawing/2014/main" id="{8DF75C01-796E-8389-36D9-D001E731AECB}"/>
                </a:ext>
              </a:extLst>
            </p:cNvPr>
            <p:cNvSpPr/>
            <p:nvPr/>
          </p:nvSpPr>
          <p:spPr bwMode="auto">
            <a:xfrm>
              <a:off x="8267633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楕円 9">
              <a:extLst>
                <a:ext uri="{FF2B5EF4-FFF2-40B4-BE49-F238E27FC236}">
                  <a16:creationId xmlns:a16="http://schemas.microsoft.com/office/drawing/2014/main" id="{CD5660E0-C835-6B1A-1468-D7E05D60C8E4}"/>
                </a:ext>
              </a:extLst>
            </p:cNvPr>
            <p:cNvSpPr/>
            <p:nvPr/>
          </p:nvSpPr>
          <p:spPr bwMode="auto">
            <a:xfrm>
              <a:off x="8599846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楕円 9">
              <a:extLst>
                <a:ext uri="{FF2B5EF4-FFF2-40B4-BE49-F238E27FC236}">
                  <a16:creationId xmlns:a16="http://schemas.microsoft.com/office/drawing/2014/main" id="{450F6CFD-BE80-F602-0D47-3695E1415894}"/>
                </a:ext>
              </a:extLst>
            </p:cNvPr>
            <p:cNvSpPr/>
            <p:nvPr/>
          </p:nvSpPr>
          <p:spPr bwMode="auto">
            <a:xfrm>
              <a:off x="8932057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A3C29DCA-D48B-7C4A-F676-8ED8B9B05699}"/>
                </a:ext>
              </a:extLst>
            </p:cNvPr>
            <p:cNvSpPr txBox="1"/>
            <p:nvPr/>
          </p:nvSpPr>
          <p:spPr>
            <a:xfrm>
              <a:off x="7749698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781D41A8-977F-F0C5-3514-9B64477BD5C6}"/>
                </a:ext>
              </a:extLst>
            </p:cNvPr>
            <p:cNvSpPr txBox="1"/>
            <p:nvPr/>
          </p:nvSpPr>
          <p:spPr>
            <a:xfrm>
              <a:off x="8075929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D67BBCF2-93E3-56DB-5553-EB5EE9D244C4}"/>
                </a:ext>
              </a:extLst>
            </p:cNvPr>
            <p:cNvSpPr txBox="1"/>
            <p:nvPr/>
          </p:nvSpPr>
          <p:spPr>
            <a:xfrm>
              <a:off x="8416448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1BAE8A52-E337-8604-0BD0-1208540022A0}"/>
                </a:ext>
              </a:extLst>
            </p:cNvPr>
            <p:cNvSpPr txBox="1"/>
            <p:nvPr/>
          </p:nvSpPr>
          <p:spPr>
            <a:xfrm>
              <a:off x="8740298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2DD37112-E151-7DDF-9DE5-884038CD8856}"/>
                </a:ext>
              </a:extLst>
            </p:cNvPr>
            <p:cNvSpPr txBox="1"/>
            <p:nvPr/>
          </p:nvSpPr>
          <p:spPr>
            <a:xfrm>
              <a:off x="9073673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FA6046B6-D5D4-D759-78D4-7FAA0EFF87A8}"/>
                </a:ext>
              </a:extLst>
            </p:cNvPr>
            <p:cNvCxnSpPr/>
            <p:nvPr/>
          </p:nvCxnSpPr>
          <p:spPr bwMode="auto">
            <a:xfrm>
              <a:off x="9263481" y="285070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40B767F2-F094-838B-DB4A-264356AF88C1}"/>
                </a:ext>
              </a:extLst>
            </p:cNvPr>
            <p:cNvCxnSpPr/>
            <p:nvPr/>
          </p:nvCxnSpPr>
          <p:spPr bwMode="auto">
            <a:xfrm>
              <a:off x="8930993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5D6938F7-D8B5-60AA-4383-25E7C164E756}"/>
                </a:ext>
              </a:extLst>
            </p:cNvPr>
            <p:cNvCxnSpPr/>
            <p:nvPr/>
          </p:nvCxnSpPr>
          <p:spPr bwMode="auto">
            <a:xfrm>
              <a:off x="8599710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AE498E76-32DE-21D9-CCD4-B3536EC9D248}"/>
                </a:ext>
              </a:extLst>
            </p:cNvPr>
            <p:cNvCxnSpPr/>
            <p:nvPr/>
          </p:nvCxnSpPr>
          <p:spPr bwMode="auto">
            <a:xfrm>
              <a:off x="8266335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7A5416F5-2479-7797-3B4B-0FDDB39F0CDB}"/>
                </a:ext>
              </a:extLst>
            </p:cNvPr>
            <p:cNvCxnSpPr/>
            <p:nvPr/>
          </p:nvCxnSpPr>
          <p:spPr bwMode="auto">
            <a:xfrm>
              <a:off x="7935341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D73D6D43-1CC4-B1E9-3C1D-E9C8EBE83E78}"/>
                </a:ext>
              </a:extLst>
            </p:cNvPr>
            <p:cNvCxnSpPr/>
            <p:nvPr/>
          </p:nvCxnSpPr>
          <p:spPr bwMode="auto">
            <a:xfrm>
              <a:off x="7602841" y="293136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A520582A-591D-4EB0-3F23-E3DED76A8C2C}"/>
              </a:ext>
            </a:extLst>
          </p:cNvPr>
          <p:cNvGrpSpPr/>
          <p:nvPr/>
        </p:nvGrpSpPr>
        <p:grpSpPr>
          <a:xfrm rot="5400000">
            <a:off x="5423195" y="5332202"/>
            <a:ext cx="1331020" cy="551346"/>
            <a:chOff x="8264560" y="3992952"/>
            <a:chExt cx="998921" cy="413781"/>
          </a:xfrm>
        </p:grpSpPr>
        <p:sp>
          <p:nvSpPr>
            <p:cNvPr id="111" name="楕円 9">
              <a:extLst>
                <a:ext uri="{FF2B5EF4-FFF2-40B4-BE49-F238E27FC236}">
                  <a16:creationId xmlns:a16="http://schemas.microsoft.com/office/drawing/2014/main" id="{D4C05844-BD31-3BB1-F779-30396BBB7F6D}"/>
                </a:ext>
              </a:extLst>
            </p:cNvPr>
            <p:cNvSpPr/>
            <p:nvPr/>
          </p:nvSpPr>
          <p:spPr bwMode="auto">
            <a:xfrm>
              <a:off x="8264560" y="4046693"/>
              <a:ext cx="99892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26D3D945-EAF0-2F58-3A1C-831F3434B9A5}"/>
                </a:ext>
              </a:extLst>
            </p:cNvPr>
            <p:cNvSpPr txBox="1"/>
            <p:nvPr/>
          </p:nvSpPr>
          <p:spPr>
            <a:xfrm>
              <a:off x="8733296" y="3992952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113" name="楕円 9">
              <a:extLst>
                <a:ext uri="{FF2B5EF4-FFF2-40B4-BE49-F238E27FC236}">
                  <a16:creationId xmlns:a16="http://schemas.microsoft.com/office/drawing/2014/main" id="{F31A2E4E-BB4D-6306-5C4E-F9C83CD5765F}"/>
                </a:ext>
              </a:extLst>
            </p:cNvPr>
            <p:cNvSpPr/>
            <p:nvPr/>
          </p:nvSpPr>
          <p:spPr bwMode="auto">
            <a:xfrm>
              <a:off x="8267633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楕円 9">
              <a:extLst>
                <a:ext uri="{FF2B5EF4-FFF2-40B4-BE49-F238E27FC236}">
                  <a16:creationId xmlns:a16="http://schemas.microsoft.com/office/drawing/2014/main" id="{5D0034A9-86FB-C05F-89DB-891955EF988D}"/>
                </a:ext>
              </a:extLst>
            </p:cNvPr>
            <p:cNvSpPr/>
            <p:nvPr/>
          </p:nvSpPr>
          <p:spPr bwMode="auto">
            <a:xfrm>
              <a:off x="8599846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楕円 9">
              <a:extLst>
                <a:ext uri="{FF2B5EF4-FFF2-40B4-BE49-F238E27FC236}">
                  <a16:creationId xmlns:a16="http://schemas.microsoft.com/office/drawing/2014/main" id="{E4E27A56-92C0-B5B1-65F5-BA2A92DF1879}"/>
                </a:ext>
              </a:extLst>
            </p:cNvPr>
            <p:cNvSpPr/>
            <p:nvPr/>
          </p:nvSpPr>
          <p:spPr bwMode="auto">
            <a:xfrm>
              <a:off x="8932057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0080BB57-9B2E-1A57-FD36-C7AA0276E7CD}"/>
                </a:ext>
              </a:extLst>
            </p:cNvPr>
            <p:cNvSpPr txBox="1"/>
            <p:nvPr/>
          </p:nvSpPr>
          <p:spPr>
            <a:xfrm>
              <a:off x="8416448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2944B92C-3EEB-CF90-C3D2-FBFF64A397B0}"/>
                </a:ext>
              </a:extLst>
            </p:cNvPr>
            <p:cNvSpPr txBox="1"/>
            <p:nvPr/>
          </p:nvSpPr>
          <p:spPr>
            <a:xfrm>
              <a:off x="8740298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04640148-D872-C930-37A7-3973681146D9}"/>
                </a:ext>
              </a:extLst>
            </p:cNvPr>
            <p:cNvSpPr txBox="1"/>
            <p:nvPr/>
          </p:nvSpPr>
          <p:spPr>
            <a:xfrm>
              <a:off x="9073673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AA1BB4EC-C4B1-F8F3-2870-B7605A940999}"/>
                </a:ext>
              </a:extLst>
            </p:cNvPr>
            <p:cNvCxnSpPr/>
            <p:nvPr/>
          </p:nvCxnSpPr>
          <p:spPr bwMode="auto">
            <a:xfrm>
              <a:off x="9263481" y="423796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04163C83-54D7-8222-7714-8B9F97C64F7E}"/>
                </a:ext>
              </a:extLst>
            </p:cNvPr>
            <p:cNvCxnSpPr/>
            <p:nvPr/>
          </p:nvCxnSpPr>
          <p:spPr bwMode="auto">
            <a:xfrm>
              <a:off x="8930993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0E596F24-0EC2-C989-DAF8-F73B0AD26A35}"/>
                </a:ext>
              </a:extLst>
            </p:cNvPr>
            <p:cNvCxnSpPr/>
            <p:nvPr/>
          </p:nvCxnSpPr>
          <p:spPr bwMode="auto">
            <a:xfrm>
              <a:off x="8599710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5EDAE91E-1AAE-B257-D45D-56C1A7FDF253}"/>
                </a:ext>
              </a:extLst>
            </p:cNvPr>
            <p:cNvCxnSpPr/>
            <p:nvPr/>
          </p:nvCxnSpPr>
          <p:spPr bwMode="auto">
            <a:xfrm>
              <a:off x="8266335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141F9A6E-19D6-E65C-8277-75D427C54A04}"/>
                </a:ext>
              </a:extLst>
            </p:cNvPr>
            <p:cNvCxnSpPr/>
            <p:nvPr/>
          </p:nvCxnSpPr>
          <p:spPr bwMode="auto">
            <a:xfrm>
              <a:off x="8266335" y="4318626"/>
              <a:ext cx="99714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FE6F7C9E-5932-AE80-138F-54CB63C19704}"/>
              </a:ext>
            </a:extLst>
          </p:cNvPr>
          <p:cNvSpPr/>
          <p:nvPr/>
        </p:nvSpPr>
        <p:spPr>
          <a:xfrm>
            <a:off x="3147667" y="4949745"/>
            <a:ext cx="2668135" cy="13286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6:3</a:t>
            </a:r>
            <a:endParaRPr kumimoji="1" lang="ja-JP" altLang="en-US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0E71119F-9284-9BEB-8E3C-2C76783EF103}"/>
              </a:ext>
            </a:extLst>
          </p:cNvPr>
          <p:cNvSpPr txBox="1"/>
          <p:nvPr/>
        </p:nvSpPr>
        <p:spPr>
          <a:xfrm>
            <a:off x="286080" y="385662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比率の表記に</a:t>
            </a: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0C8441CE-F3CB-79D3-66FB-D8303C869E9E}"/>
              </a:ext>
            </a:extLst>
          </p:cNvPr>
          <p:cNvSpPr txBox="1"/>
          <p:nvPr/>
        </p:nvSpPr>
        <p:spPr>
          <a:xfrm>
            <a:off x="286080" y="871646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分割表記に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87E3D0EF-B9C5-7954-4A52-4CB6D20BF3B0}"/>
              </a:ext>
            </a:extLst>
          </p:cNvPr>
          <p:cNvSpPr/>
          <p:nvPr/>
        </p:nvSpPr>
        <p:spPr>
          <a:xfrm>
            <a:off x="6857057" y="1859762"/>
            <a:ext cx="2632203" cy="1517253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0B4B977C-E6D8-36EB-11C8-356FF12D4F6C}"/>
              </a:ext>
            </a:extLst>
          </p:cNvPr>
          <p:cNvCxnSpPr/>
          <p:nvPr/>
        </p:nvCxnSpPr>
        <p:spPr>
          <a:xfrm>
            <a:off x="724021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>
            <a:extLst>
              <a:ext uri="{FF2B5EF4-FFF2-40B4-BE49-F238E27FC236}">
                <a16:creationId xmlns:a16="http://schemas.microsoft.com/office/drawing/2014/main" id="{DA277B35-6C4B-AA01-D428-6C68159C494A}"/>
              </a:ext>
            </a:extLst>
          </p:cNvPr>
          <p:cNvCxnSpPr/>
          <p:nvPr/>
        </p:nvCxnSpPr>
        <p:spPr>
          <a:xfrm>
            <a:off x="798989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>
            <a:extLst>
              <a:ext uri="{FF2B5EF4-FFF2-40B4-BE49-F238E27FC236}">
                <a16:creationId xmlns:a16="http://schemas.microsoft.com/office/drawing/2014/main" id="{64A570F0-907C-BF05-C9DA-FC8520675845}"/>
              </a:ext>
            </a:extLst>
          </p:cNvPr>
          <p:cNvCxnSpPr/>
          <p:nvPr/>
        </p:nvCxnSpPr>
        <p:spPr>
          <a:xfrm>
            <a:off x="873957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>
            <a:extLst>
              <a:ext uri="{FF2B5EF4-FFF2-40B4-BE49-F238E27FC236}">
                <a16:creationId xmlns:a16="http://schemas.microsoft.com/office/drawing/2014/main" id="{231DE75D-F62D-632E-74F8-68A5EE5A8BF5}"/>
              </a:ext>
            </a:extLst>
          </p:cNvPr>
          <p:cNvCxnSpPr/>
          <p:nvPr/>
        </p:nvCxnSpPr>
        <p:spPr>
          <a:xfrm>
            <a:off x="761505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>
            <a:extLst>
              <a:ext uri="{FF2B5EF4-FFF2-40B4-BE49-F238E27FC236}">
                <a16:creationId xmlns:a16="http://schemas.microsoft.com/office/drawing/2014/main" id="{5267F804-2523-7ADB-3BD1-76E88514C085}"/>
              </a:ext>
            </a:extLst>
          </p:cNvPr>
          <p:cNvCxnSpPr/>
          <p:nvPr/>
        </p:nvCxnSpPr>
        <p:spPr>
          <a:xfrm>
            <a:off x="836473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コネクタ 136">
            <a:extLst>
              <a:ext uri="{FF2B5EF4-FFF2-40B4-BE49-F238E27FC236}">
                <a16:creationId xmlns:a16="http://schemas.microsoft.com/office/drawing/2014/main" id="{629BC2B9-20F9-3D79-40FB-B2FBFC93C5B8}"/>
              </a:ext>
            </a:extLst>
          </p:cNvPr>
          <p:cNvCxnSpPr/>
          <p:nvPr/>
        </p:nvCxnSpPr>
        <p:spPr>
          <a:xfrm>
            <a:off x="911441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CB033111-511B-8046-EBCF-53BD90631CD2}"/>
              </a:ext>
            </a:extLst>
          </p:cNvPr>
          <p:cNvGrpSpPr/>
          <p:nvPr/>
        </p:nvGrpSpPr>
        <p:grpSpPr>
          <a:xfrm>
            <a:off x="6857058" y="1394871"/>
            <a:ext cx="2632198" cy="474810"/>
            <a:chOff x="677525" y="4010472"/>
            <a:chExt cx="2689423" cy="474810"/>
          </a:xfrm>
        </p:grpSpPr>
        <p:sp>
          <p:nvSpPr>
            <p:cNvPr id="165" name="楕円 9">
              <a:extLst>
                <a:ext uri="{FF2B5EF4-FFF2-40B4-BE49-F238E27FC236}">
                  <a16:creationId xmlns:a16="http://schemas.microsoft.com/office/drawing/2014/main" id="{D8D1789B-3B26-2099-8DE5-B4C7A5398036}"/>
                </a:ext>
              </a:extLst>
            </p:cNvPr>
            <p:cNvSpPr/>
            <p:nvPr/>
          </p:nvSpPr>
          <p:spPr bwMode="auto">
            <a:xfrm>
              <a:off x="677723" y="4057994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C71651C8-7AF7-C718-99E0-DAFE07E36468}"/>
                </a:ext>
              </a:extLst>
            </p:cNvPr>
            <p:cNvSpPr txBox="1"/>
            <p:nvPr/>
          </p:nvSpPr>
          <p:spPr>
            <a:xfrm>
              <a:off x="1984891" y="4010472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90ADFB4C-8954-4037-6D50-3E3D2308EF97}"/>
                </a:ext>
              </a:extLst>
            </p:cNvPr>
            <p:cNvCxnSpPr/>
            <p:nvPr/>
          </p:nvCxnSpPr>
          <p:spPr bwMode="auto">
            <a:xfrm>
              <a:off x="677525" y="4397175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8" name="楕円 9">
              <a:extLst>
                <a:ext uri="{FF2B5EF4-FFF2-40B4-BE49-F238E27FC236}">
                  <a16:creationId xmlns:a16="http://schemas.microsoft.com/office/drawing/2014/main" id="{B223E344-0B0C-0827-AA90-31AAA2410A0B}"/>
                </a:ext>
              </a:extLst>
            </p:cNvPr>
            <p:cNvSpPr/>
            <p:nvPr/>
          </p:nvSpPr>
          <p:spPr bwMode="auto">
            <a:xfrm>
              <a:off x="677949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楕円 9">
              <a:extLst>
                <a:ext uri="{FF2B5EF4-FFF2-40B4-BE49-F238E27FC236}">
                  <a16:creationId xmlns:a16="http://schemas.microsoft.com/office/drawing/2014/main" id="{EE12CBE5-93A1-C077-00AA-C6FC049C96B7}"/>
                </a:ext>
              </a:extLst>
            </p:cNvPr>
            <p:cNvSpPr/>
            <p:nvPr/>
          </p:nvSpPr>
          <p:spPr bwMode="auto">
            <a:xfrm>
              <a:off x="1062414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楕円 9">
              <a:extLst>
                <a:ext uri="{FF2B5EF4-FFF2-40B4-BE49-F238E27FC236}">
                  <a16:creationId xmlns:a16="http://schemas.microsoft.com/office/drawing/2014/main" id="{A0EAAF0A-B696-0C91-E47D-14ED4A4A07D0}"/>
                </a:ext>
              </a:extLst>
            </p:cNvPr>
            <p:cNvSpPr/>
            <p:nvPr/>
          </p:nvSpPr>
          <p:spPr bwMode="auto">
            <a:xfrm>
              <a:off x="1446880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楕円 9">
              <a:extLst>
                <a:ext uri="{FF2B5EF4-FFF2-40B4-BE49-F238E27FC236}">
                  <a16:creationId xmlns:a16="http://schemas.microsoft.com/office/drawing/2014/main" id="{D944FDE3-FE06-AC50-8CD3-63D921390670}"/>
                </a:ext>
              </a:extLst>
            </p:cNvPr>
            <p:cNvSpPr/>
            <p:nvPr/>
          </p:nvSpPr>
          <p:spPr bwMode="auto">
            <a:xfrm>
              <a:off x="1831344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楕円 9">
              <a:extLst>
                <a:ext uri="{FF2B5EF4-FFF2-40B4-BE49-F238E27FC236}">
                  <a16:creationId xmlns:a16="http://schemas.microsoft.com/office/drawing/2014/main" id="{FF136DDC-798F-3589-FF94-C95971572EB8}"/>
                </a:ext>
              </a:extLst>
            </p:cNvPr>
            <p:cNvSpPr/>
            <p:nvPr/>
          </p:nvSpPr>
          <p:spPr bwMode="auto">
            <a:xfrm>
              <a:off x="2215808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BAD9DD08-C464-0A33-B971-03D23F320518}"/>
                </a:ext>
              </a:extLst>
            </p:cNvPr>
            <p:cNvCxnSpPr/>
            <p:nvPr/>
          </p:nvCxnSpPr>
          <p:spPr bwMode="auto">
            <a:xfrm>
              <a:off x="677525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5856DF4D-8FFA-92D5-A85E-5135CF2C9BDC}"/>
                </a:ext>
              </a:extLst>
            </p:cNvPr>
            <p:cNvCxnSpPr/>
            <p:nvPr/>
          </p:nvCxnSpPr>
          <p:spPr bwMode="auto">
            <a:xfrm>
              <a:off x="2599359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D94024CA-368D-E3F0-6AA0-ED9478BADEEB}"/>
                </a:ext>
              </a:extLst>
            </p:cNvPr>
            <p:cNvCxnSpPr/>
            <p:nvPr/>
          </p:nvCxnSpPr>
          <p:spPr bwMode="auto">
            <a:xfrm>
              <a:off x="2214576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6" name="直線コネクタ 175">
              <a:extLst>
                <a:ext uri="{FF2B5EF4-FFF2-40B4-BE49-F238E27FC236}">
                  <a16:creationId xmlns:a16="http://schemas.microsoft.com/office/drawing/2014/main" id="{07245649-1425-B844-B87A-7FDB0F0DF020}"/>
                </a:ext>
              </a:extLst>
            </p:cNvPr>
            <p:cNvCxnSpPr/>
            <p:nvPr/>
          </p:nvCxnSpPr>
          <p:spPr bwMode="auto">
            <a:xfrm>
              <a:off x="1831187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7" name="直線コネクタ 176">
              <a:extLst>
                <a:ext uri="{FF2B5EF4-FFF2-40B4-BE49-F238E27FC236}">
                  <a16:creationId xmlns:a16="http://schemas.microsoft.com/office/drawing/2014/main" id="{1D755D11-AE15-64F9-B573-C2036D35891E}"/>
                </a:ext>
              </a:extLst>
            </p:cNvPr>
            <p:cNvCxnSpPr/>
            <p:nvPr/>
          </p:nvCxnSpPr>
          <p:spPr bwMode="auto">
            <a:xfrm>
              <a:off x="1445378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BFDC3B66-9A2F-0C3E-AEB7-05D95499AFA2}"/>
                </a:ext>
              </a:extLst>
            </p:cNvPr>
            <p:cNvCxnSpPr/>
            <p:nvPr/>
          </p:nvCxnSpPr>
          <p:spPr bwMode="auto">
            <a:xfrm>
              <a:off x="1062323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9" name="楕円 9">
              <a:extLst>
                <a:ext uri="{FF2B5EF4-FFF2-40B4-BE49-F238E27FC236}">
                  <a16:creationId xmlns:a16="http://schemas.microsoft.com/office/drawing/2014/main" id="{E26C38F6-1254-FD7F-4535-C98050D8714D}"/>
                </a:ext>
              </a:extLst>
            </p:cNvPr>
            <p:cNvSpPr/>
            <p:nvPr/>
          </p:nvSpPr>
          <p:spPr bwMode="auto">
            <a:xfrm>
              <a:off x="2598731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楕円 9">
              <a:extLst>
                <a:ext uri="{FF2B5EF4-FFF2-40B4-BE49-F238E27FC236}">
                  <a16:creationId xmlns:a16="http://schemas.microsoft.com/office/drawing/2014/main" id="{E20A6BE1-816C-9650-CBFE-441CA031587D}"/>
                </a:ext>
              </a:extLst>
            </p:cNvPr>
            <p:cNvSpPr/>
            <p:nvPr/>
          </p:nvSpPr>
          <p:spPr bwMode="auto">
            <a:xfrm>
              <a:off x="2983196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81" name="直線コネクタ 180">
              <a:extLst>
                <a:ext uri="{FF2B5EF4-FFF2-40B4-BE49-F238E27FC236}">
                  <a16:creationId xmlns:a16="http://schemas.microsoft.com/office/drawing/2014/main" id="{FAD71A77-B3EC-813D-9F02-DB97CA31CDEC}"/>
                </a:ext>
              </a:extLst>
            </p:cNvPr>
            <p:cNvCxnSpPr/>
            <p:nvPr/>
          </p:nvCxnSpPr>
          <p:spPr bwMode="auto">
            <a:xfrm>
              <a:off x="3366160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2" name="直線コネクタ 181">
              <a:extLst>
                <a:ext uri="{FF2B5EF4-FFF2-40B4-BE49-F238E27FC236}">
                  <a16:creationId xmlns:a16="http://schemas.microsoft.com/office/drawing/2014/main" id="{C5D2442B-BDE6-67BE-3751-6F7AD4E4000A}"/>
                </a:ext>
              </a:extLst>
            </p:cNvPr>
            <p:cNvCxnSpPr/>
            <p:nvPr/>
          </p:nvCxnSpPr>
          <p:spPr bwMode="auto">
            <a:xfrm>
              <a:off x="298310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3" name="テキスト ボックス 182">
              <a:extLst>
                <a:ext uri="{FF2B5EF4-FFF2-40B4-BE49-F238E27FC236}">
                  <a16:creationId xmlns:a16="http://schemas.microsoft.com/office/drawing/2014/main" id="{761194BF-48EA-A724-B84A-7DF9AC0932C7}"/>
                </a:ext>
              </a:extLst>
            </p:cNvPr>
            <p:cNvSpPr txBox="1"/>
            <p:nvPr/>
          </p:nvSpPr>
          <p:spPr>
            <a:xfrm>
              <a:off x="857332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4" name="テキスト ボックス 183">
              <a:extLst>
                <a:ext uri="{FF2B5EF4-FFF2-40B4-BE49-F238E27FC236}">
                  <a16:creationId xmlns:a16="http://schemas.microsoft.com/office/drawing/2014/main" id="{D6D76886-5639-71F4-DB1C-ECEF1218718D}"/>
                </a:ext>
              </a:extLst>
            </p:cNvPr>
            <p:cNvSpPr txBox="1"/>
            <p:nvPr/>
          </p:nvSpPr>
          <p:spPr>
            <a:xfrm>
              <a:off x="2778114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5" name="テキスト ボックス 184">
              <a:extLst>
                <a:ext uri="{FF2B5EF4-FFF2-40B4-BE49-F238E27FC236}">
                  <a16:creationId xmlns:a16="http://schemas.microsoft.com/office/drawing/2014/main" id="{44DF6E1F-B117-4131-C021-0394941E65C2}"/>
                </a:ext>
              </a:extLst>
            </p:cNvPr>
            <p:cNvSpPr txBox="1"/>
            <p:nvPr/>
          </p:nvSpPr>
          <p:spPr>
            <a:xfrm>
              <a:off x="1241797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6" name="テキスト ボックス 185">
              <a:extLst>
                <a:ext uri="{FF2B5EF4-FFF2-40B4-BE49-F238E27FC236}">
                  <a16:creationId xmlns:a16="http://schemas.microsoft.com/office/drawing/2014/main" id="{C4E29F2B-74CD-3FD9-DBE7-15EF63FC8998}"/>
                </a:ext>
              </a:extLst>
            </p:cNvPr>
            <p:cNvSpPr txBox="1"/>
            <p:nvPr/>
          </p:nvSpPr>
          <p:spPr>
            <a:xfrm>
              <a:off x="1626263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BE6459EC-A000-6A6B-1D20-A50F1E615BDB}"/>
                </a:ext>
              </a:extLst>
            </p:cNvPr>
            <p:cNvSpPr txBox="1"/>
            <p:nvPr/>
          </p:nvSpPr>
          <p:spPr>
            <a:xfrm>
              <a:off x="2010727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F843020B-BADF-12B4-6B53-3B4A9F3E1B84}"/>
                </a:ext>
              </a:extLst>
            </p:cNvPr>
            <p:cNvSpPr txBox="1"/>
            <p:nvPr/>
          </p:nvSpPr>
          <p:spPr>
            <a:xfrm>
              <a:off x="3162579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EFB00AE9-B81D-ED7E-2B5D-3C23349D1A81}"/>
                </a:ext>
              </a:extLst>
            </p:cNvPr>
            <p:cNvSpPr txBox="1"/>
            <p:nvPr/>
          </p:nvSpPr>
          <p:spPr>
            <a:xfrm>
              <a:off x="2415116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22550CC-DA6C-F0CB-DB27-3E87AE390F9D}"/>
              </a:ext>
            </a:extLst>
          </p:cNvPr>
          <p:cNvGrpSpPr/>
          <p:nvPr/>
        </p:nvGrpSpPr>
        <p:grpSpPr>
          <a:xfrm rot="5400000">
            <a:off x="7760357" y="5153132"/>
            <a:ext cx="1660641" cy="413781"/>
            <a:chOff x="7602840" y="3076958"/>
            <a:chExt cx="1660641" cy="413781"/>
          </a:xfrm>
        </p:grpSpPr>
        <p:sp>
          <p:nvSpPr>
            <p:cNvPr id="191" name="楕円 9">
              <a:extLst>
                <a:ext uri="{FF2B5EF4-FFF2-40B4-BE49-F238E27FC236}">
                  <a16:creationId xmlns:a16="http://schemas.microsoft.com/office/drawing/2014/main" id="{531838DD-030F-1E5D-2820-5CB3156CAAF8}"/>
                </a:ext>
              </a:extLst>
            </p:cNvPr>
            <p:cNvSpPr/>
            <p:nvPr/>
          </p:nvSpPr>
          <p:spPr bwMode="auto">
            <a:xfrm>
              <a:off x="7602840" y="3130699"/>
              <a:ext cx="166064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192" name="テキスト ボックス 191">
              <a:extLst>
                <a:ext uri="{FF2B5EF4-FFF2-40B4-BE49-F238E27FC236}">
                  <a16:creationId xmlns:a16="http://schemas.microsoft.com/office/drawing/2014/main" id="{1E536D7A-E942-8B40-CAF2-268653BC884F}"/>
                </a:ext>
              </a:extLst>
            </p:cNvPr>
            <p:cNvSpPr txBox="1"/>
            <p:nvPr/>
          </p:nvSpPr>
          <p:spPr>
            <a:xfrm>
              <a:off x="8402436" y="3076958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674E3CA1-BC84-22BB-0268-BDD3F613B6F7}"/>
                </a:ext>
              </a:extLst>
            </p:cNvPr>
            <p:cNvCxnSpPr/>
            <p:nvPr/>
          </p:nvCxnSpPr>
          <p:spPr bwMode="auto">
            <a:xfrm>
              <a:off x="7603750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B0A1A410-F254-AE3C-740C-DCAE9A0586F8}"/>
                </a:ext>
              </a:extLst>
            </p:cNvPr>
            <p:cNvCxnSpPr/>
            <p:nvPr/>
          </p:nvCxnSpPr>
          <p:spPr bwMode="auto">
            <a:xfrm>
              <a:off x="7603750" y="3402632"/>
              <a:ext cx="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5" name="楕円 9">
              <a:extLst>
                <a:ext uri="{FF2B5EF4-FFF2-40B4-BE49-F238E27FC236}">
                  <a16:creationId xmlns:a16="http://schemas.microsoft.com/office/drawing/2014/main" id="{24E73C94-CEF8-C388-4D01-3F701DEA419A}"/>
                </a:ext>
              </a:extLst>
            </p:cNvPr>
            <p:cNvSpPr/>
            <p:nvPr/>
          </p:nvSpPr>
          <p:spPr bwMode="auto">
            <a:xfrm>
              <a:off x="760320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楕円 9">
              <a:extLst>
                <a:ext uri="{FF2B5EF4-FFF2-40B4-BE49-F238E27FC236}">
                  <a16:creationId xmlns:a16="http://schemas.microsoft.com/office/drawing/2014/main" id="{CF896E2B-A42F-7B14-E96B-D51CD71A5706}"/>
                </a:ext>
              </a:extLst>
            </p:cNvPr>
            <p:cNvSpPr/>
            <p:nvPr/>
          </p:nvSpPr>
          <p:spPr bwMode="auto">
            <a:xfrm>
              <a:off x="7935420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楕円 9">
              <a:extLst>
                <a:ext uri="{FF2B5EF4-FFF2-40B4-BE49-F238E27FC236}">
                  <a16:creationId xmlns:a16="http://schemas.microsoft.com/office/drawing/2014/main" id="{82CDFD2E-2F57-ACEA-8B5F-414BBF7F0138}"/>
                </a:ext>
              </a:extLst>
            </p:cNvPr>
            <p:cNvSpPr/>
            <p:nvPr/>
          </p:nvSpPr>
          <p:spPr bwMode="auto">
            <a:xfrm>
              <a:off x="8267633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楕円 9">
              <a:extLst>
                <a:ext uri="{FF2B5EF4-FFF2-40B4-BE49-F238E27FC236}">
                  <a16:creationId xmlns:a16="http://schemas.microsoft.com/office/drawing/2014/main" id="{55C67417-2B75-2E21-C658-13D2999AD828}"/>
                </a:ext>
              </a:extLst>
            </p:cNvPr>
            <p:cNvSpPr/>
            <p:nvPr/>
          </p:nvSpPr>
          <p:spPr bwMode="auto">
            <a:xfrm>
              <a:off x="8599846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楕円 9">
              <a:extLst>
                <a:ext uri="{FF2B5EF4-FFF2-40B4-BE49-F238E27FC236}">
                  <a16:creationId xmlns:a16="http://schemas.microsoft.com/office/drawing/2014/main" id="{5698619C-73AB-E422-3F18-AADA98009117}"/>
                </a:ext>
              </a:extLst>
            </p:cNvPr>
            <p:cNvSpPr/>
            <p:nvPr/>
          </p:nvSpPr>
          <p:spPr bwMode="auto">
            <a:xfrm>
              <a:off x="893205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0B03A9EA-B973-09BD-74A8-2BE2E17D9E90}"/>
                </a:ext>
              </a:extLst>
            </p:cNvPr>
            <p:cNvSpPr txBox="1"/>
            <p:nvPr/>
          </p:nvSpPr>
          <p:spPr>
            <a:xfrm>
              <a:off x="774969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C192143B-B13A-C0A9-C0A3-3707639EA52A}"/>
                </a:ext>
              </a:extLst>
            </p:cNvPr>
            <p:cNvSpPr txBox="1"/>
            <p:nvPr/>
          </p:nvSpPr>
          <p:spPr>
            <a:xfrm>
              <a:off x="8075929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88A253CA-45E2-3456-3B63-1EB9465B8850}"/>
                </a:ext>
              </a:extLst>
            </p:cNvPr>
            <p:cNvSpPr txBox="1"/>
            <p:nvPr/>
          </p:nvSpPr>
          <p:spPr>
            <a:xfrm>
              <a:off x="841644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1A6FA5EE-B6FB-7066-67A2-130A816297A9}"/>
                </a:ext>
              </a:extLst>
            </p:cNvPr>
            <p:cNvSpPr txBox="1"/>
            <p:nvPr/>
          </p:nvSpPr>
          <p:spPr>
            <a:xfrm>
              <a:off x="874029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16290A8C-F366-0750-73A3-EEE3414CE289}"/>
                </a:ext>
              </a:extLst>
            </p:cNvPr>
            <p:cNvSpPr txBox="1"/>
            <p:nvPr/>
          </p:nvSpPr>
          <p:spPr>
            <a:xfrm>
              <a:off x="9073673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09FB9FE8-6D33-D7C8-F2E8-61DCAEDD0B98}"/>
                </a:ext>
              </a:extLst>
            </p:cNvPr>
            <p:cNvCxnSpPr/>
            <p:nvPr/>
          </p:nvCxnSpPr>
          <p:spPr bwMode="auto">
            <a:xfrm>
              <a:off x="9263481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" name="直線コネクタ 205">
              <a:extLst>
                <a:ext uri="{FF2B5EF4-FFF2-40B4-BE49-F238E27FC236}">
                  <a16:creationId xmlns:a16="http://schemas.microsoft.com/office/drawing/2014/main" id="{709AB514-4878-7973-D632-8657FEB7B46C}"/>
                </a:ext>
              </a:extLst>
            </p:cNvPr>
            <p:cNvCxnSpPr/>
            <p:nvPr/>
          </p:nvCxnSpPr>
          <p:spPr bwMode="auto">
            <a:xfrm>
              <a:off x="8930993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7" name="直線コネクタ 206">
              <a:extLst>
                <a:ext uri="{FF2B5EF4-FFF2-40B4-BE49-F238E27FC236}">
                  <a16:creationId xmlns:a16="http://schemas.microsoft.com/office/drawing/2014/main" id="{3E51C16C-B6F8-DFAB-EA31-BE97D57813CB}"/>
                </a:ext>
              </a:extLst>
            </p:cNvPr>
            <p:cNvCxnSpPr/>
            <p:nvPr/>
          </p:nvCxnSpPr>
          <p:spPr bwMode="auto">
            <a:xfrm>
              <a:off x="8599710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635CF8EC-3C58-2EA4-C2CB-F106167F1CB9}"/>
                </a:ext>
              </a:extLst>
            </p:cNvPr>
            <p:cNvCxnSpPr/>
            <p:nvPr/>
          </p:nvCxnSpPr>
          <p:spPr bwMode="auto">
            <a:xfrm>
              <a:off x="8266335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9" name="直線コネクタ 208">
              <a:extLst>
                <a:ext uri="{FF2B5EF4-FFF2-40B4-BE49-F238E27FC236}">
                  <a16:creationId xmlns:a16="http://schemas.microsoft.com/office/drawing/2014/main" id="{F4D38414-FD23-E8EF-FA84-5511476826BE}"/>
                </a:ext>
              </a:extLst>
            </p:cNvPr>
            <p:cNvCxnSpPr/>
            <p:nvPr/>
          </p:nvCxnSpPr>
          <p:spPr bwMode="auto">
            <a:xfrm>
              <a:off x="7935341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0" name="直線コネクタ 209">
              <a:extLst>
                <a:ext uri="{FF2B5EF4-FFF2-40B4-BE49-F238E27FC236}">
                  <a16:creationId xmlns:a16="http://schemas.microsoft.com/office/drawing/2014/main" id="{9977BFE0-5E73-731D-4ECE-CC509CCDA13D}"/>
                </a:ext>
              </a:extLst>
            </p:cNvPr>
            <p:cNvCxnSpPr/>
            <p:nvPr/>
          </p:nvCxnSpPr>
          <p:spPr bwMode="auto">
            <a:xfrm>
              <a:off x="7602841" y="340263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0197D85-360A-49F4-B471-DA68691CC0D0}"/>
              </a:ext>
            </a:extLst>
          </p:cNvPr>
          <p:cNvGrpSpPr/>
          <p:nvPr/>
        </p:nvGrpSpPr>
        <p:grpSpPr>
          <a:xfrm>
            <a:off x="7040464" y="4121528"/>
            <a:ext cx="1329594" cy="413781"/>
            <a:chOff x="7933887" y="3534955"/>
            <a:chExt cx="1329594" cy="413781"/>
          </a:xfrm>
        </p:grpSpPr>
        <p:sp>
          <p:nvSpPr>
            <p:cNvPr id="212" name="楕円 9">
              <a:extLst>
                <a:ext uri="{FF2B5EF4-FFF2-40B4-BE49-F238E27FC236}">
                  <a16:creationId xmlns:a16="http://schemas.microsoft.com/office/drawing/2014/main" id="{FED15054-6C48-5546-7AC5-44EAECA78120}"/>
                </a:ext>
              </a:extLst>
            </p:cNvPr>
            <p:cNvSpPr/>
            <p:nvPr/>
          </p:nvSpPr>
          <p:spPr bwMode="auto">
            <a:xfrm>
              <a:off x="7933887" y="3588696"/>
              <a:ext cx="1329593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テキスト ボックス 212">
              <a:extLst>
                <a:ext uri="{FF2B5EF4-FFF2-40B4-BE49-F238E27FC236}">
                  <a16:creationId xmlns:a16="http://schemas.microsoft.com/office/drawing/2014/main" id="{5AC286E7-E8E0-9594-00CE-CF9B146EC7B9}"/>
                </a:ext>
              </a:extLst>
            </p:cNvPr>
            <p:cNvSpPr txBox="1"/>
            <p:nvPr/>
          </p:nvSpPr>
          <p:spPr>
            <a:xfrm>
              <a:off x="8567959" y="3534955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214" name="楕円 9">
              <a:extLst>
                <a:ext uri="{FF2B5EF4-FFF2-40B4-BE49-F238E27FC236}">
                  <a16:creationId xmlns:a16="http://schemas.microsoft.com/office/drawing/2014/main" id="{BEA57962-0826-D2EC-9802-905C75B3693F}"/>
                </a:ext>
              </a:extLst>
            </p:cNvPr>
            <p:cNvSpPr/>
            <p:nvPr/>
          </p:nvSpPr>
          <p:spPr bwMode="auto">
            <a:xfrm>
              <a:off x="7935420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楕円 9">
              <a:extLst>
                <a:ext uri="{FF2B5EF4-FFF2-40B4-BE49-F238E27FC236}">
                  <a16:creationId xmlns:a16="http://schemas.microsoft.com/office/drawing/2014/main" id="{2B7A5E94-8A0C-6FCF-8B4B-0520C211AC94}"/>
                </a:ext>
              </a:extLst>
            </p:cNvPr>
            <p:cNvSpPr/>
            <p:nvPr/>
          </p:nvSpPr>
          <p:spPr bwMode="auto">
            <a:xfrm>
              <a:off x="8267633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楕円 9">
              <a:extLst>
                <a:ext uri="{FF2B5EF4-FFF2-40B4-BE49-F238E27FC236}">
                  <a16:creationId xmlns:a16="http://schemas.microsoft.com/office/drawing/2014/main" id="{FF884F61-F94C-92CD-95ED-3D228D40FE6C}"/>
                </a:ext>
              </a:extLst>
            </p:cNvPr>
            <p:cNvSpPr/>
            <p:nvPr/>
          </p:nvSpPr>
          <p:spPr bwMode="auto">
            <a:xfrm>
              <a:off x="8599846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楕円 9">
              <a:extLst>
                <a:ext uri="{FF2B5EF4-FFF2-40B4-BE49-F238E27FC236}">
                  <a16:creationId xmlns:a16="http://schemas.microsoft.com/office/drawing/2014/main" id="{C6F8C757-A5CB-A82B-3F25-244E96729190}"/>
                </a:ext>
              </a:extLst>
            </p:cNvPr>
            <p:cNvSpPr/>
            <p:nvPr/>
          </p:nvSpPr>
          <p:spPr bwMode="auto">
            <a:xfrm>
              <a:off x="8932057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テキスト ボックス 217">
              <a:extLst>
                <a:ext uri="{FF2B5EF4-FFF2-40B4-BE49-F238E27FC236}">
                  <a16:creationId xmlns:a16="http://schemas.microsoft.com/office/drawing/2014/main" id="{9ECFDC91-F398-392E-0E30-0398BE159A8C}"/>
                </a:ext>
              </a:extLst>
            </p:cNvPr>
            <p:cNvSpPr txBox="1"/>
            <p:nvPr/>
          </p:nvSpPr>
          <p:spPr>
            <a:xfrm>
              <a:off x="8075929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9" name="テキスト ボックス 218">
              <a:extLst>
                <a:ext uri="{FF2B5EF4-FFF2-40B4-BE49-F238E27FC236}">
                  <a16:creationId xmlns:a16="http://schemas.microsoft.com/office/drawing/2014/main" id="{38FA8D64-1A1E-5973-E018-3B0DF631105B}"/>
                </a:ext>
              </a:extLst>
            </p:cNvPr>
            <p:cNvSpPr txBox="1"/>
            <p:nvPr/>
          </p:nvSpPr>
          <p:spPr>
            <a:xfrm>
              <a:off x="8416448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0" name="テキスト ボックス 219">
              <a:extLst>
                <a:ext uri="{FF2B5EF4-FFF2-40B4-BE49-F238E27FC236}">
                  <a16:creationId xmlns:a16="http://schemas.microsoft.com/office/drawing/2014/main" id="{9D949DBA-9D2E-EC2A-B489-F1511C0EC27B}"/>
                </a:ext>
              </a:extLst>
            </p:cNvPr>
            <p:cNvSpPr txBox="1"/>
            <p:nvPr/>
          </p:nvSpPr>
          <p:spPr>
            <a:xfrm>
              <a:off x="8740298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1" name="テキスト ボックス 220">
              <a:extLst>
                <a:ext uri="{FF2B5EF4-FFF2-40B4-BE49-F238E27FC236}">
                  <a16:creationId xmlns:a16="http://schemas.microsoft.com/office/drawing/2014/main" id="{ADD087BE-6B24-AC5E-5C93-1E9D44690E95}"/>
                </a:ext>
              </a:extLst>
            </p:cNvPr>
            <p:cNvSpPr txBox="1"/>
            <p:nvPr/>
          </p:nvSpPr>
          <p:spPr>
            <a:xfrm>
              <a:off x="9073673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D7D9D577-EA30-B5B6-58A6-B4B7E5550D9C}"/>
                </a:ext>
              </a:extLst>
            </p:cNvPr>
            <p:cNvCxnSpPr/>
            <p:nvPr/>
          </p:nvCxnSpPr>
          <p:spPr bwMode="auto">
            <a:xfrm>
              <a:off x="9263481" y="377996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" name="直線コネクタ 222">
              <a:extLst>
                <a:ext uri="{FF2B5EF4-FFF2-40B4-BE49-F238E27FC236}">
                  <a16:creationId xmlns:a16="http://schemas.microsoft.com/office/drawing/2014/main" id="{DB5448BD-500F-45F8-85BC-17359D558248}"/>
                </a:ext>
              </a:extLst>
            </p:cNvPr>
            <p:cNvCxnSpPr/>
            <p:nvPr/>
          </p:nvCxnSpPr>
          <p:spPr bwMode="auto">
            <a:xfrm>
              <a:off x="8930993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4" name="直線コネクタ 223">
              <a:extLst>
                <a:ext uri="{FF2B5EF4-FFF2-40B4-BE49-F238E27FC236}">
                  <a16:creationId xmlns:a16="http://schemas.microsoft.com/office/drawing/2014/main" id="{4A48A335-F520-5093-D1E2-5F11AB6C616E}"/>
                </a:ext>
              </a:extLst>
            </p:cNvPr>
            <p:cNvCxnSpPr/>
            <p:nvPr/>
          </p:nvCxnSpPr>
          <p:spPr bwMode="auto">
            <a:xfrm>
              <a:off x="8599710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5" name="直線コネクタ 224">
              <a:extLst>
                <a:ext uri="{FF2B5EF4-FFF2-40B4-BE49-F238E27FC236}">
                  <a16:creationId xmlns:a16="http://schemas.microsoft.com/office/drawing/2014/main" id="{C9D40A26-54D2-1DFB-768C-5888A108ED95}"/>
                </a:ext>
              </a:extLst>
            </p:cNvPr>
            <p:cNvCxnSpPr/>
            <p:nvPr/>
          </p:nvCxnSpPr>
          <p:spPr bwMode="auto">
            <a:xfrm>
              <a:off x="8266335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6" name="直線コネクタ 225">
              <a:extLst>
                <a:ext uri="{FF2B5EF4-FFF2-40B4-BE49-F238E27FC236}">
                  <a16:creationId xmlns:a16="http://schemas.microsoft.com/office/drawing/2014/main" id="{BFF4305C-2459-4DEC-F0BB-A15AFC0349E9}"/>
                </a:ext>
              </a:extLst>
            </p:cNvPr>
            <p:cNvCxnSpPr/>
            <p:nvPr/>
          </p:nvCxnSpPr>
          <p:spPr bwMode="auto">
            <a:xfrm>
              <a:off x="7935341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7" name="直線コネクタ 226">
              <a:extLst>
                <a:ext uri="{FF2B5EF4-FFF2-40B4-BE49-F238E27FC236}">
                  <a16:creationId xmlns:a16="http://schemas.microsoft.com/office/drawing/2014/main" id="{62768A78-E48C-B6B2-1780-C4DDBE21221F}"/>
                </a:ext>
              </a:extLst>
            </p:cNvPr>
            <p:cNvCxnSpPr/>
            <p:nvPr/>
          </p:nvCxnSpPr>
          <p:spPr bwMode="auto">
            <a:xfrm>
              <a:off x="7933887" y="3860629"/>
              <a:ext cx="13295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28" name="正方形/長方形 227">
            <a:extLst>
              <a:ext uri="{FF2B5EF4-FFF2-40B4-BE49-F238E27FC236}">
                <a16:creationId xmlns:a16="http://schemas.microsoft.com/office/drawing/2014/main" id="{CDDE7F7E-46AD-9612-8CBD-A17B34241926}"/>
              </a:ext>
            </a:extLst>
          </p:cNvPr>
          <p:cNvSpPr/>
          <p:nvPr/>
        </p:nvSpPr>
        <p:spPr>
          <a:xfrm>
            <a:off x="7052427" y="4540584"/>
            <a:ext cx="1321655" cy="16497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4:5</a:t>
            </a:r>
            <a:endParaRPr kumimoji="1" lang="ja-JP" altLang="en-US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713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四角形: 角を丸くする 213">
            <a:extLst>
              <a:ext uri="{FF2B5EF4-FFF2-40B4-BE49-F238E27FC236}">
                <a16:creationId xmlns:a16="http://schemas.microsoft.com/office/drawing/2014/main" id="{37307E71-F26B-AC7F-8FE8-27F779C18FF8}"/>
              </a:ext>
            </a:extLst>
          </p:cNvPr>
          <p:cNvSpPr/>
          <p:nvPr/>
        </p:nvSpPr>
        <p:spPr>
          <a:xfrm>
            <a:off x="543925" y="5499746"/>
            <a:ext cx="1664900" cy="103110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四角形: 角を丸くする 212">
            <a:extLst>
              <a:ext uri="{FF2B5EF4-FFF2-40B4-BE49-F238E27FC236}">
                <a16:creationId xmlns:a16="http://schemas.microsoft.com/office/drawing/2014/main" id="{BBBD45DE-1E9C-6F7D-E235-7C062823FE85}"/>
              </a:ext>
            </a:extLst>
          </p:cNvPr>
          <p:cNvSpPr/>
          <p:nvPr/>
        </p:nvSpPr>
        <p:spPr>
          <a:xfrm>
            <a:off x="7746520" y="3968152"/>
            <a:ext cx="1664900" cy="103110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72FF7C6D-8B1E-FFBD-3876-FFCF106AAB2E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あっちこっち矢印の利用サンプル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E4127140-9D01-89CB-D733-52DCADD3F173}"/>
              </a:ext>
            </a:extLst>
          </p:cNvPr>
          <p:cNvGrpSpPr/>
          <p:nvPr/>
        </p:nvGrpSpPr>
        <p:grpSpPr>
          <a:xfrm>
            <a:off x="976118" y="1083496"/>
            <a:ext cx="3002201" cy="2746702"/>
            <a:chOff x="750290" y="974291"/>
            <a:chExt cx="2599577" cy="2378343"/>
          </a:xfrm>
        </p:grpSpPr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9FBDEBFD-6D1F-AC7C-5412-4FE168CCB0DF}"/>
                </a:ext>
              </a:extLst>
            </p:cNvPr>
            <p:cNvSpPr/>
            <p:nvPr/>
          </p:nvSpPr>
          <p:spPr bwMode="auto">
            <a:xfrm>
              <a:off x="1426801" y="1545667"/>
              <a:ext cx="1246550" cy="1246552"/>
            </a:xfrm>
            <a:custGeom>
              <a:avLst/>
              <a:gdLst>
                <a:gd name="connsiteX0" fmla="*/ 587098 w 1174195"/>
                <a:gd name="connsiteY0" fmla="*/ 0 h 1174198"/>
                <a:gd name="connsiteX1" fmla="*/ 1174195 w 1174195"/>
                <a:gd name="connsiteY1" fmla="*/ 587100 h 1174198"/>
                <a:gd name="connsiteX2" fmla="*/ 587098 w 1174195"/>
                <a:gd name="connsiteY2" fmla="*/ 1174198 h 1174198"/>
                <a:gd name="connsiteX3" fmla="*/ 0 w 1174195"/>
                <a:gd name="connsiteY3" fmla="*/ 587100 h 1174198"/>
                <a:gd name="connsiteX4" fmla="*/ 587098 w 1174195"/>
                <a:gd name="connsiteY4" fmla="*/ 0 h 1174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4195" h="1174198">
                  <a:moveTo>
                    <a:pt x="587098" y="0"/>
                  </a:moveTo>
                  <a:cubicBezTo>
                    <a:pt x="911343" y="0"/>
                    <a:pt x="1174195" y="262852"/>
                    <a:pt x="1174195" y="587100"/>
                  </a:cubicBezTo>
                  <a:cubicBezTo>
                    <a:pt x="1174195" y="911346"/>
                    <a:pt x="911343" y="1174198"/>
                    <a:pt x="587098" y="1174198"/>
                  </a:cubicBezTo>
                  <a:cubicBezTo>
                    <a:pt x="262852" y="1174198"/>
                    <a:pt x="0" y="911346"/>
                    <a:pt x="0" y="587100"/>
                  </a:cubicBezTo>
                  <a:cubicBezTo>
                    <a:pt x="0" y="262852"/>
                    <a:pt x="262852" y="0"/>
                    <a:pt x="587098" y="0"/>
                  </a:cubicBez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11DD5778-A206-57A8-9E59-C598EA4504B7}"/>
                </a:ext>
              </a:extLst>
            </p:cNvPr>
            <p:cNvSpPr/>
            <p:nvPr/>
          </p:nvSpPr>
          <p:spPr bwMode="auto">
            <a:xfrm>
              <a:off x="750290" y="974291"/>
              <a:ext cx="2599577" cy="2378343"/>
            </a:xfrm>
            <a:custGeom>
              <a:avLst/>
              <a:gdLst>
                <a:gd name="connsiteX0" fmla="*/ 1748800 w 2599577"/>
                <a:gd name="connsiteY0" fmla="*/ 0 h 2378343"/>
                <a:gd name="connsiteX1" fmla="*/ 2116627 w 2599577"/>
                <a:gd name="connsiteY1" fmla="*/ 233931 h 2378343"/>
                <a:gd name="connsiteX2" fmla="*/ 1748800 w 2599577"/>
                <a:gd name="connsiteY2" fmla="*/ 467862 h 2378343"/>
                <a:gd name="connsiteX3" fmla="*/ 1748800 w 2599577"/>
                <a:gd name="connsiteY3" fmla="*/ 281465 h 2378343"/>
                <a:gd name="connsiteX4" fmla="*/ 526685 w 2599577"/>
                <a:gd name="connsiteY4" fmla="*/ 281465 h 2378343"/>
                <a:gd name="connsiteX5" fmla="*/ 95067 w 2599577"/>
                <a:gd name="connsiteY5" fmla="*/ 713083 h 2378343"/>
                <a:gd name="connsiteX6" fmla="*/ 95064 w 2599577"/>
                <a:gd name="connsiteY6" fmla="*/ 713083 h 2378343"/>
                <a:gd name="connsiteX7" fmla="*/ 526682 w 2599577"/>
                <a:gd name="connsiteY7" fmla="*/ 1144700 h 2378343"/>
                <a:gd name="connsiteX8" fmla="*/ 623530 w 2599577"/>
                <a:gd name="connsiteY8" fmla="*/ 1144700 h 2378343"/>
                <a:gd name="connsiteX9" fmla="*/ 632335 w 2599577"/>
                <a:gd name="connsiteY9" fmla="*/ 1057348 h 2378343"/>
                <a:gd name="connsiteX10" fmla="*/ 1299786 w 2599577"/>
                <a:gd name="connsiteY10" fmla="*/ 513358 h 2378343"/>
                <a:gd name="connsiteX11" fmla="*/ 1967240 w 2599577"/>
                <a:gd name="connsiteY11" fmla="*/ 1057348 h 2378343"/>
                <a:gd name="connsiteX12" fmla="*/ 1975428 w 2599577"/>
                <a:gd name="connsiteY12" fmla="*/ 1138576 h 2378343"/>
                <a:gd name="connsiteX13" fmla="*/ 2072892 w 2599577"/>
                <a:gd name="connsiteY13" fmla="*/ 1138576 h 2378343"/>
                <a:gd name="connsiteX14" fmla="*/ 2599577 w 2599577"/>
                <a:gd name="connsiteY14" fmla="*/ 1665261 h 2378343"/>
                <a:gd name="connsiteX15" fmla="*/ 2072892 w 2599577"/>
                <a:gd name="connsiteY15" fmla="*/ 2191946 h 2378343"/>
                <a:gd name="connsiteX16" fmla="*/ 850777 w 2599577"/>
                <a:gd name="connsiteY16" fmla="*/ 2191943 h 2378343"/>
                <a:gd name="connsiteX17" fmla="*/ 850777 w 2599577"/>
                <a:gd name="connsiteY17" fmla="*/ 2378343 h 2378343"/>
                <a:gd name="connsiteX18" fmla="*/ 482950 w 2599577"/>
                <a:gd name="connsiteY18" fmla="*/ 2144412 h 2378343"/>
                <a:gd name="connsiteX19" fmla="*/ 850777 w 2599577"/>
                <a:gd name="connsiteY19" fmla="*/ 1910481 h 2378343"/>
                <a:gd name="connsiteX20" fmla="*/ 850777 w 2599577"/>
                <a:gd name="connsiteY20" fmla="*/ 2096879 h 2378343"/>
                <a:gd name="connsiteX21" fmla="*/ 2072892 w 2599577"/>
                <a:gd name="connsiteY21" fmla="*/ 2096879 h 2378343"/>
                <a:gd name="connsiteX22" fmla="*/ 2504510 w 2599577"/>
                <a:gd name="connsiteY22" fmla="*/ 1665261 h 2378343"/>
                <a:gd name="connsiteX23" fmla="*/ 2504513 w 2599577"/>
                <a:gd name="connsiteY23" fmla="*/ 1665261 h 2378343"/>
                <a:gd name="connsiteX24" fmla="*/ 2072895 w 2599577"/>
                <a:gd name="connsiteY24" fmla="*/ 1233643 h 2378343"/>
                <a:gd name="connsiteX25" fmla="*/ 1977151 w 2599577"/>
                <a:gd name="connsiteY25" fmla="*/ 1233643 h 2378343"/>
                <a:gd name="connsiteX26" fmla="*/ 1967240 w 2599577"/>
                <a:gd name="connsiteY26" fmla="*/ 1331958 h 2378343"/>
                <a:gd name="connsiteX27" fmla="*/ 1299786 w 2599577"/>
                <a:gd name="connsiteY27" fmla="*/ 1875948 h 2378343"/>
                <a:gd name="connsiteX28" fmla="*/ 632335 w 2599577"/>
                <a:gd name="connsiteY28" fmla="*/ 1331958 h 2378343"/>
                <a:gd name="connsiteX29" fmla="*/ 623042 w 2599577"/>
                <a:gd name="connsiteY29" fmla="*/ 1239768 h 2378343"/>
                <a:gd name="connsiteX30" fmla="*/ 526685 w 2599577"/>
                <a:gd name="connsiteY30" fmla="*/ 1239768 h 2378343"/>
                <a:gd name="connsiteX31" fmla="*/ 0 w 2599577"/>
                <a:gd name="connsiteY31" fmla="*/ 713083 h 2378343"/>
                <a:gd name="connsiteX32" fmla="*/ 526685 w 2599577"/>
                <a:gd name="connsiteY32" fmla="*/ 186398 h 2378343"/>
                <a:gd name="connsiteX33" fmla="*/ 1748800 w 2599577"/>
                <a:gd name="connsiteY33" fmla="*/ 186401 h 2378343"/>
                <a:gd name="connsiteX34" fmla="*/ 1748800 w 2599577"/>
                <a:gd name="connsiteY34" fmla="*/ 0 h 2378343"/>
                <a:gd name="connsiteX35" fmla="*/ 1299786 w 2599577"/>
                <a:gd name="connsiteY35" fmla="*/ 607554 h 2378343"/>
                <a:gd name="connsiteX36" fmla="*/ 712688 w 2599577"/>
                <a:gd name="connsiteY36" fmla="*/ 1194654 h 2378343"/>
                <a:gd name="connsiteX37" fmla="*/ 1299786 w 2599577"/>
                <a:gd name="connsiteY37" fmla="*/ 1781752 h 2378343"/>
                <a:gd name="connsiteX38" fmla="*/ 1886883 w 2599577"/>
                <a:gd name="connsiteY38" fmla="*/ 1194654 h 2378343"/>
                <a:gd name="connsiteX39" fmla="*/ 1299786 w 2599577"/>
                <a:gd name="connsiteY39" fmla="*/ 607554 h 237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599577" h="2378343">
                  <a:moveTo>
                    <a:pt x="1748800" y="0"/>
                  </a:moveTo>
                  <a:lnTo>
                    <a:pt x="2116627" y="233931"/>
                  </a:lnTo>
                  <a:lnTo>
                    <a:pt x="1748800" y="467862"/>
                  </a:lnTo>
                  <a:lnTo>
                    <a:pt x="1748800" y="281465"/>
                  </a:lnTo>
                  <a:lnTo>
                    <a:pt x="526685" y="281465"/>
                  </a:lnTo>
                  <a:cubicBezTo>
                    <a:pt x="288308" y="281465"/>
                    <a:pt x="95067" y="474705"/>
                    <a:pt x="95067" y="713083"/>
                  </a:cubicBezTo>
                  <a:lnTo>
                    <a:pt x="95064" y="713083"/>
                  </a:lnTo>
                  <a:cubicBezTo>
                    <a:pt x="95064" y="951460"/>
                    <a:pt x="288305" y="1144700"/>
                    <a:pt x="526682" y="1144700"/>
                  </a:cubicBezTo>
                  <a:lnTo>
                    <a:pt x="623530" y="1144700"/>
                  </a:lnTo>
                  <a:lnTo>
                    <a:pt x="632335" y="1057348"/>
                  </a:lnTo>
                  <a:cubicBezTo>
                    <a:pt x="695863" y="746895"/>
                    <a:pt x="970555" y="513358"/>
                    <a:pt x="1299786" y="513358"/>
                  </a:cubicBezTo>
                  <a:cubicBezTo>
                    <a:pt x="1629019" y="513358"/>
                    <a:pt x="1903711" y="746895"/>
                    <a:pt x="1967240" y="1057348"/>
                  </a:cubicBezTo>
                  <a:lnTo>
                    <a:pt x="1975428" y="1138576"/>
                  </a:lnTo>
                  <a:lnTo>
                    <a:pt x="2072892" y="1138576"/>
                  </a:lnTo>
                  <a:cubicBezTo>
                    <a:pt x="2363773" y="1138576"/>
                    <a:pt x="2599577" y="1374380"/>
                    <a:pt x="2599577" y="1665261"/>
                  </a:cubicBezTo>
                  <a:cubicBezTo>
                    <a:pt x="2599577" y="1956142"/>
                    <a:pt x="2363773" y="2191946"/>
                    <a:pt x="2072892" y="2191946"/>
                  </a:cubicBezTo>
                  <a:cubicBezTo>
                    <a:pt x="1665520" y="2191946"/>
                    <a:pt x="1258150" y="2191943"/>
                    <a:pt x="850777" y="2191943"/>
                  </a:cubicBezTo>
                  <a:lnTo>
                    <a:pt x="850777" y="2378343"/>
                  </a:lnTo>
                  <a:lnTo>
                    <a:pt x="482950" y="2144412"/>
                  </a:lnTo>
                  <a:lnTo>
                    <a:pt x="850777" y="1910481"/>
                  </a:lnTo>
                  <a:lnTo>
                    <a:pt x="850777" y="2096879"/>
                  </a:lnTo>
                  <a:lnTo>
                    <a:pt x="2072892" y="2096879"/>
                  </a:lnTo>
                  <a:cubicBezTo>
                    <a:pt x="2311270" y="2096879"/>
                    <a:pt x="2504510" y="1903638"/>
                    <a:pt x="2504510" y="1665261"/>
                  </a:cubicBezTo>
                  <a:lnTo>
                    <a:pt x="2504513" y="1665261"/>
                  </a:lnTo>
                  <a:cubicBezTo>
                    <a:pt x="2504513" y="1426883"/>
                    <a:pt x="2311272" y="1233643"/>
                    <a:pt x="2072895" y="1233643"/>
                  </a:cubicBezTo>
                  <a:lnTo>
                    <a:pt x="1977151" y="1233643"/>
                  </a:lnTo>
                  <a:lnTo>
                    <a:pt x="1967240" y="1331958"/>
                  </a:lnTo>
                  <a:cubicBezTo>
                    <a:pt x="1903711" y="1642411"/>
                    <a:pt x="1629019" y="1875948"/>
                    <a:pt x="1299786" y="1875948"/>
                  </a:cubicBezTo>
                  <a:cubicBezTo>
                    <a:pt x="970555" y="1875948"/>
                    <a:pt x="695863" y="1642411"/>
                    <a:pt x="632335" y="1331958"/>
                  </a:cubicBezTo>
                  <a:lnTo>
                    <a:pt x="623042" y="1239768"/>
                  </a:lnTo>
                  <a:lnTo>
                    <a:pt x="526685" y="1239768"/>
                  </a:lnTo>
                  <a:cubicBezTo>
                    <a:pt x="235804" y="1239768"/>
                    <a:pt x="0" y="1003964"/>
                    <a:pt x="0" y="713083"/>
                  </a:cubicBezTo>
                  <a:cubicBezTo>
                    <a:pt x="0" y="422201"/>
                    <a:pt x="235804" y="186398"/>
                    <a:pt x="526685" y="186398"/>
                  </a:cubicBezTo>
                  <a:cubicBezTo>
                    <a:pt x="934058" y="186398"/>
                    <a:pt x="1341427" y="186401"/>
                    <a:pt x="1748800" y="186401"/>
                  </a:cubicBezTo>
                  <a:lnTo>
                    <a:pt x="1748800" y="0"/>
                  </a:lnTo>
                  <a:close/>
                  <a:moveTo>
                    <a:pt x="1299786" y="607554"/>
                  </a:moveTo>
                  <a:cubicBezTo>
                    <a:pt x="975540" y="607554"/>
                    <a:pt x="712688" y="870406"/>
                    <a:pt x="712688" y="1194654"/>
                  </a:cubicBezTo>
                  <a:cubicBezTo>
                    <a:pt x="712688" y="1518900"/>
                    <a:pt x="975540" y="1781752"/>
                    <a:pt x="1299786" y="1781752"/>
                  </a:cubicBezTo>
                  <a:cubicBezTo>
                    <a:pt x="1624031" y="1781752"/>
                    <a:pt x="1886883" y="1518900"/>
                    <a:pt x="1886883" y="1194654"/>
                  </a:cubicBezTo>
                  <a:cubicBezTo>
                    <a:pt x="1886883" y="870406"/>
                    <a:pt x="1624031" y="607554"/>
                    <a:pt x="1299786" y="607554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5D3E90F5-429C-AAAC-D247-2CB7E1FDD4DC}"/>
              </a:ext>
            </a:extLst>
          </p:cNvPr>
          <p:cNvSpPr txBox="1"/>
          <p:nvPr/>
        </p:nvSpPr>
        <p:spPr>
          <a:xfrm>
            <a:off x="3424320" y="1145281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あっち</a:t>
            </a: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190528B7-BE2C-E8BF-3017-74CB9CCB0853}"/>
              </a:ext>
            </a:extLst>
          </p:cNvPr>
          <p:cNvSpPr txBox="1"/>
          <p:nvPr/>
        </p:nvSpPr>
        <p:spPr>
          <a:xfrm>
            <a:off x="439581" y="3362269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こっち</a:t>
            </a: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8F11F6C-1966-D64D-3D0B-AC360E57261B}"/>
              </a:ext>
            </a:extLst>
          </p:cNvPr>
          <p:cNvSpPr txBox="1"/>
          <p:nvPr/>
        </p:nvSpPr>
        <p:spPr>
          <a:xfrm>
            <a:off x="1923325" y="225808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どっち</a:t>
            </a:r>
          </a:p>
        </p:txBody>
      </p: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4B78AA57-643B-3CC7-A16C-C78369569875}"/>
              </a:ext>
            </a:extLst>
          </p:cNvPr>
          <p:cNvGrpSpPr/>
          <p:nvPr/>
        </p:nvGrpSpPr>
        <p:grpSpPr>
          <a:xfrm>
            <a:off x="5729276" y="1248280"/>
            <a:ext cx="2938841" cy="2339594"/>
            <a:chOff x="3665364" y="1094364"/>
            <a:chExt cx="2612611" cy="2079884"/>
          </a:xfrm>
        </p:grpSpPr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D40AA768-F96F-5006-1BF1-6D3065441DE8}"/>
                </a:ext>
              </a:extLst>
            </p:cNvPr>
            <p:cNvSpPr/>
            <p:nvPr/>
          </p:nvSpPr>
          <p:spPr bwMode="auto">
            <a:xfrm>
              <a:off x="3686196" y="1802633"/>
              <a:ext cx="2570948" cy="663348"/>
            </a:xfrm>
            <a:custGeom>
              <a:avLst/>
              <a:gdLst>
                <a:gd name="connsiteX0" fmla="*/ 0 w 2451079"/>
                <a:gd name="connsiteY0" fmla="*/ 0 h 536638"/>
                <a:gd name="connsiteX1" fmla="*/ 1892696 w 2451079"/>
                <a:gd name="connsiteY1" fmla="*/ 0 h 536638"/>
                <a:gd name="connsiteX2" fmla="*/ 2442123 w 2451079"/>
                <a:gd name="connsiteY2" fmla="*/ 447795 h 536638"/>
                <a:gd name="connsiteX3" fmla="*/ 2451079 w 2451079"/>
                <a:gd name="connsiteY3" fmla="*/ 536638 h 536638"/>
                <a:gd name="connsiteX4" fmla="*/ 558382 w 2451079"/>
                <a:gd name="connsiteY4" fmla="*/ 536638 h 536638"/>
                <a:gd name="connsiteX5" fmla="*/ 8956 w 2451079"/>
                <a:gd name="connsiteY5" fmla="*/ 88842 h 536638"/>
                <a:gd name="connsiteX6" fmla="*/ 0 w 2451079"/>
                <a:gd name="connsiteY6" fmla="*/ 0 h 536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1079" h="536638">
                  <a:moveTo>
                    <a:pt x="0" y="0"/>
                  </a:moveTo>
                  <a:lnTo>
                    <a:pt x="1892696" y="0"/>
                  </a:lnTo>
                  <a:cubicBezTo>
                    <a:pt x="2163712" y="0"/>
                    <a:pt x="2389828" y="192239"/>
                    <a:pt x="2442123" y="447795"/>
                  </a:cubicBezTo>
                  <a:lnTo>
                    <a:pt x="2451079" y="536638"/>
                  </a:lnTo>
                  <a:lnTo>
                    <a:pt x="558382" y="536638"/>
                  </a:lnTo>
                  <a:cubicBezTo>
                    <a:pt x="287366" y="536638"/>
                    <a:pt x="61250" y="344399"/>
                    <a:pt x="8956" y="888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F91F981C-877F-4A94-74FC-1B1FB9FD05DA}"/>
                </a:ext>
              </a:extLst>
            </p:cNvPr>
            <p:cNvSpPr/>
            <p:nvPr/>
          </p:nvSpPr>
          <p:spPr bwMode="auto">
            <a:xfrm>
              <a:off x="3665364" y="1094364"/>
              <a:ext cx="2612611" cy="2079884"/>
            </a:xfrm>
            <a:custGeom>
              <a:avLst/>
              <a:gdLst>
                <a:gd name="connsiteX0" fmla="*/ 2292837 w 2612611"/>
                <a:gd name="connsiteY0" fmla="*/ 0 h 2079884"/>
                <a:gd name="connsiteX1" fmla="*/ 2574481 w 2612611"/>
                <a:gd name="connsiteY1" fmla="*/ 113616 h 2079884"/>
                <a:gd name="connsiteX2" fmla="*/ 2292837 w 2612611"/>
                <a:gd name="connsiteY2" fmla="*/ 227234 h 2079884"/>
                <a:gd name="connsiteX3" fmla="*/ 2292837 w 2612611"/>
                <a:gd name="connsiteY3" fmla="*/ 152781 h 2079884"/>
                <a:gd name="connsiteX4" fmla="*/ 639148 w 2612611"/>
                <a:gd name="connsiteY4" fmla="*/ 152781 h 2079884"/>
                <a:gd name="connsiteX5" fmla="*/ 89722 w 2612611"/>
                <a:gd name="connsiteY5" fmla="*/ 600576 h 2079884"/>
                <a:gd name="connsiteX6" fmla="*/ 80375 w 2612611"/>
                <a:gd name="connsiteY6" fmla="*/ 693295 h 2079884"/>
                <a:gd name="connsiteX7" fmla="*/ 1973462 w 2612611"/>
                <a:gd name="connsiteY7" fmla="*/ 693295 h 2079884"/>
                <a:gd name="connsiteX8" fmla="*/ 2612611 w 2612611"/>
                <a:gd name="connsiteY8" fmla="*/ 1332443 h 2079884"/>
                <a:gd name="connsiteX9" fmla="*/ 2612611 w 2612611"/>
                <a:gd name="connsiteY9" fmla="*/ 1366283 h 2079884"/>
                <a:gd name="connsiteX10" fmla="*/ 1973462 w 2612611"/>
                <a:gd name="connsiteY10" fmla="*/ 2005431 h 2079884"/>
                <a:gd name="connsiteX11" fmla="*/ 319773 w 2612611"/>
                <a:gd name="connsiteY11" fmla="*/ 2005431 h 2079884"/>
                <a:gd name="connsiteX12" fmla="*/ 319773 w 2612611"/>
                <a:gd name="connsiteY12" fmla="*/ 2079884 h 2079884"/>
                <a:gd name="connsiteX13" fmla="*/ 38130 w 2612611"/>
                <a:gd name="connsiteY13" fmla="*/ 1966267 h 2079884"/>
                <a:gd name="connsiteX14" fmla="*/ 319773 w 2612611"/>
                <a:gd name="connsiteY14" fmla="*/ 1852649 h 2079884"/>
                <a:gd name="connsiteX15" fmla="*/ 319773 w 2612611"/>
                <a:gd name="connsiteY15" fmla="*/ 1927103 h 2079884"/>
                <a:gd name="connsiteX16" fmla="*/ 1973462 w 2612611"/>
                <a:gd name="connsiteY16" fmla="*/ 1927103 h 2079884"/>
                <a:gd name="connsiteX17" fmla="*/ 2522889 w 2612611"/>
                <a:gd name="connsiteY17" fmla="*/ 1479307 h 2079884"/>
                <a:gd name="connsiteX18" fmla="*/ 2532236 w 2612611"/>
                <a:gd name="connsiteY18" fmla="*/ 1386589 h 2079884"/>
                <a:gd name="connsiteX19" fmla="*/ 639148 w 2612611"/>
                <a:gd name="connsiteY19" fmla="*/ 1386589 h 2079884"/>
                <a:gd name="connsiteX20" fmla="*/ 0 w 2612611"/>
                <a:gd name="connsiteY20" fmla="*/ 747440 h 2079884"/>
                <a:gd name="connsiteX21" fmla="*/ 0 w 2612611"/>
                <a:gd name="connsiteY21" fmla="*/ 713601 h 2079884"/>
                <a:gd name="connsiteX22" fmla="*/ 639148 w 2612611"/>
                <a:gd name="connsiteY22" fmla="*/ 74452 h 2079884"/>
                <a:gd name="connsiteX23" fmla="*/ 2292837 w 2612611"/>
                <a:gd name="connsiteY23" fmla="*/ 74452 h 2079884"/>
                <a:gd name="connsiteX24" fmla="*/ 2292837 w 2612611"/>
                <a:gd name="connsiteY24" fmla="*/ 0 h 2079884"/>
                <a:gd name="connsiteX25" fmla="*/ 80766 w 2612611"/>
                <a:gd name="connsiteY25" fmla="*/ 771623 h 2079884"/>
                <a:gd name="connsiteX26" fmla="*/ 89722 w 2612611"/>
                <a:gd name="connsiteY26" fmla="*/ 860465 h 2079884"/>
                <a:gd name="connsiteX27" fmla="*/ 639148 w 2612611"/>
                <a:gd name="connsiteY27" fmla="*/ 1308261 h 2079884"/>
                <a:gd name="connsiteX28" fmla="*/ 2531845 w 2612611"/>
                <a:gd name="connsiteY28" fmla="*/ 1308261 h 2079884"/>
                <a:gd name="connsiteX29" fmla="*/ 2522889 w 2612611"/>
                <a:gd name="connsiteY29" fmla="*/ 1219418 h 2079884"/>
                <a:gd name="connsiteX30" fmla="*/ 1973462 w 2612611"/>
                <a:gd name="connsiteY30" fmla="*/ 771623 h 2079884"/>
                <a:gd name="connsiteX31" fmla="*/ 80766 w 2612611"/>
                <a:gd name="connsiteY31" fmla="*/ 771623 h 207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12611" h="2079884">
                  <a:moveTo>
                    <a:pt x="2292837" y="0"/>
                  </a:moveTo>
                  <a:lnTo>
                    <a:pt x="2574481" y="113616"/>
                  </a:lnTo>
                  <a:lnTo>
                    <a:pt x="2292837" y="227234"/>
                  </a:lnTo>
                  <a:lnTo>
                    <a:pt x="2292837" y="152781"/>
                  </a:lnTo>
                  <a:lnTo>
                    <a:pt x="639148" y="152781"/>
                  </a:lnTo>
                  <a:cubicBezTo>
                    <a:pt x="368133" y="152781"/>
                    <a:pt x="142016" y="345020"/>
                    <a:pt x="89722" y="600576"/>
                  </a:cubicBezTo>
                  <a:lnTo>
                    <a:pt x="80375" y="693295"/>
                  </a:lnTo>
                  <a:lnTo>
                    <a:pt x="1973462" y="693295"/>
                  </a:lnTo>
                  <a:cubicBezTo>
                    <a:pt x="2326455" y="693295"/>
                    <a:pt x="2612611" y="979451"/>
                    <a:pt x="2612611" y="1332443"/>
                  </a:cubicBezTo>
                  <a:lnTo>
                    <a:pt x="2612611" y="1366283"/>
                  </a:lnTo>
                  <a:cubicBezTo>
                    <a:pt x="2612611" y="1719275"/>
                    <a:pt x="2326455" y="2005431"/>
                    <a:pt x="1973462" y="2005431"/>
                  </a:cubicBezTo>
                  <a:lnTo>
                    <a:pt x="319773" y="2005431"/>
                  </a:lnTo>
                  <a:lnTo>
                    <a:pt x="319773" y="2079884"/>
                  </a:lnTo>
                  <a:lnTo>
                    <a:pt x="38130" y="1966267"/>
                  </a:lnTo>
                  <a:lnTo>
                    <a:pt x="319773" y="1852649"/>
                  </a:lnTo>
                  <a:lnTo>
                    <a:pt x="319773" y="1927103"/>
                  </a:lnTo>
                  <a:lnTo>
                    <a:pt x="1973462" y="1927103"/>
                  </a:lnTo>
                  <a:cubicBezTo>
                    <a:pt x="2244478" y="1927103"/>
                    <a:pt x="2470594" y="1734864"/>
                    <a:pt x="2522889" y="1479307"/>
                  </a:cubicBezTo>
                  <a:lnTo>
                    <a:pt x="2532236" y="1386589"/>
                  </a:lnTo>
                  <a:lnTo>
                    <a:pt x="639148" y="1386589"/>
                  </a:lnTo>
                  <a:cubicBezTo>
                    <a:pt x="286156" y="1386589"/>
                    <a:pt x="0" y="1100433"/>
                    <a:pt x="0" y="747440"/>
                  </a:cubicBezTo>
                  <a:lnTo>
                    <a:pt x="0" y="713601"/>
                  </a:lnTo>
                  <a:cubicBezTo>
                    <a:pt x="0" y="360608"/>
                    <a:pt x="286156" y="74452"/>
                    <a:pt x="639148" y="74452"/>
                  </a:cubicBezTo>
                  <a:lnTo>
                    <a:pt x="2292837" y="74452"/>
                  </a:lnTo>
                  <a:lnTo>
                    <a:pt x="2292837" y="0"/>
                  </a:lnTo>
                  <a:close/>
                  <a:moveTo>
                    <a:pt x="80766" y="771623"/>
                  </a:moveTo>
                  <a:lnTo>
                    <a:pt x="89722" y="860465"/>
                  </a:lnTo>
                  <a:cubicBezTo>
                    <a:pt x="142016" y="1116022"/>
                    <a:pt x="368132" y="1308261"/>
                    <a:pt x="639148" y="1308261"/>
                  </a:cubicBezTo>
                  <a:lnTo>
                    <a:pt x="2531845" y="1308261"/>
                  </a:lnTo>
                  <a:lnTo>
                    <a:pt x="2522889" y="1219418"/>
                  </a:lnTo>
                  <a:cubicBezTo>
                    <a:pt x="2470594" y="963862"/>
                    <a:pt x="2244478" y="771623"/>
                    <a:pt x="1973462" y="771623"/>
                  </a:cubicBezTo>
                  <a:lnTo>
                    <a:pt x="80766" y="771623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A14E7D34-0933-5DDD-4DC1-7DF052B940D2}"/>
              </a:ext>
            </a:extLst>
          </p:cNvPr>
          <p:cNvGrpSpPr/>
          <p:nvPr/>
        </p:nvGrpSpPr>
        <p:grpSpPr>
          <a:xfrm>
            <a:off x="2035469" y="4369299"/>
            <a:ext cx="5932100" cy="1743424"/>
            <a:chOff x="713133" y="1931771"/>
            <a:chExt cx="2599408" cy="906552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0AC1217F-C0E4-FEBA-2EA4-E40438BACA44}"/>
                </a:ext>
              </a:extLst>
            </p:cNvPr>
            <p:cNvSpPr/>
            <p:nvPr/>
          </p:nvSpPr>
          <p:spPr bwMode="auto">
            <a:xfrm>
              <a:off x="1520698" y="2240483"/>
              <a:ext cx="984278" cy="289130"/>
            </a:xfrm>
            <a:custGeom>
              <a:avLst/>
              <a:gdLst>
                <a:gd name="connsiteX0" fmla="*/ 0 w 938388"/>
                <a:gd name="connsiteY0" fmla="*/ 0 h 233903"/>
                <a:gd name="connsiteX1" fmla="*/ 696073 w 938388"/>
                <a:gd name="connsiteY1" fmla="*/ 0 h 233903"/>
                <a:gd name="connsiteX2" fmla="*/ 921307 w 938388"/>
                <a:gd name="connsiteY2" fmla="*/ 149295 h 233903"/>
                <a:gd name="connsiteX3" fmla="*/ 938388 w 938388"/>
                <a:gd name="connsiteY3" fmla="*/ 233903 h 233903"/>
                <a:gd name="connsiteX4" fmla="*/ 242314 w 938388"/>
                <a:gd name="connsiteY4" fmla="*/ 233903 h 233903"/>
                <a:gd name="connsiteX5" fmla="*/ 17082 w 938388"/>
                <a:gd name="connsiteY5" fmla="*/ 84609 h 233903"/>
                <a:gd name="connsiteX6" fmla="*/ 0 w 938388"/>
                <a:gd name="connsiteY6" fmla="*/ 0 h 233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8388" h="233903">
                  <a:moveTo>
                    <a:pt x="0" y="0"/>
                  </a:moveTo>
                  <a:lnTo>
                    <a:pt x="696073" y="0"/>
                  </a:lnTo>
                  <a:cubicBezTo>
                    <a:pt x="797324" y="0"/>
                    <a:pt x="884198" y="61560"/>
                    <a:pt x="921307" y="149295"/>
                  </a:cubicBezTo>
                  <a:lnTo>
                    <a:pt x="938388" y="233903"/>
                  </a:lnTo>
                  <a:lnTo>
                    <a:pt x="242314" y="233903"/>
                  </a:lnTo>
                  <a:cubicBezTo>
                    <a:pt x="141063" y="233903"/>
                    <a:pt x="54190" y="172343"/>
                    <a:pt x="17082" y="8460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FF359B4E-1E35-95B1-4D97-096B71DA4683}"/>
                </a:ext>
              </a:extLst>
            </p:cNvPr>
            <p:cNvSpPr/>
            <p:nvPr/>
          </p:nvSpPr>
          <p:spPr bwMode="auto">
            <a:xfrm>
              <a:off x="713133" y="1931771"/>
              <a:ext cx="2599408" cy="906552"/>
            </a:xfrm>
            <a:custGeom>
              <a:avLst/>
              <a:gdLst>
                <a:gd name="connsiteX0" fmla="*/ 2476649 w 2599408"/>
                <a:gd name="connsiteY0" fmla="*/ 0 h 906552"/>
                <a:gd name="connsiteX1" fmla="*/ 2599408 w 2599408"/>
                <a:gd name="connsiteY1" fmla="*/ 49522 h 906552"/>
                <a:gd name="connsiteX2" fmla="*/ 2476649 w 2599408"/>
                <a:gd name="connsiteY2" fmla="*/ 99044 h 906552"/>
                <a:gd name="connsiteX3" fmla="*/ 2476649 w 2599408"/>
                <a:gd name="connsiteY3" fmla="*/ 66592 h 906552"/>
                <a:gd name="connsiteX4" fmla="*/ 1072824 w 2599408"/>
                <a:gd name="connsiteY4" fmla="*/ 66592 h 906552"/>
                <a:gd name="connsiteX5" fmla="*/ 847591 w 2599408"/>
                <a:gd name="connsiteY5" fmla="*/ 215886 h 906552"/>
                <a:gd name="connsiteX6" fmla="*/ 830169 w 2599408"/>
                <a:gd name="connsiteY6" fmla="*/ 302183 h 906552"/>
                <a:gd name="connsiteX7" fmla="*/ 1526583 w 2599408"/>
                <a:gd name="connsiteY7" fmla="*/ 302183 h 906552"/>
                <a:gd name="connsiteX8" fmla="*/ 1805167 w 2599408"/>
                <a:gd name="connsiteY8" fmla="*/ 580767 h 906552"/>
                <a:gd name="connsiteX9" fmla="*/ 1805167 w 2599408"/>
                <a:gd name="connsiteY9" fmla="*/ 595517 h 906552"/>
                <a:gd name="connsiteX10" fmla="*/ 1526583 w 2599408"/>
                <a:gd name="connsiteY10" fmla="*/ 874101 h 906552"/>
                <a:gd name="connsiteX11" fmla="*/ 122760 w 2599408"/>
                <a:gd name="connsiteY11" fmla="*/ 874100 h 906552"/>
                <a:gd name="connsiteX12" fmla="*/ 122760 w 2599408"/>
                <a:gd name="connsiteY12" fmla="*/ 906552 h 906552"/>
                <a:gd name="connsiteX13" fmla="*/ 0 w 2599408"/>
                <a:gd name="connsiteY13" fmla="*/ 857030 h 906552"/>
                <a:gd name="connsiteX14" fmla="*/ 122760 w 2599408"/>
                <a:gd name="connsiteY14" fmla="*/ 807508 h 906552"/>
                <a:gd name="connsiteX15" fmla="*/ 122760 w 2599408"/>
                <a:gd name="connsiteY15" fmla="*/ 839960 h 906552"/>
                <a:gd name="connsiteX16" fmla="*/ 1526583 w 2599408"/>
                <a:gd name="connsiteY16" fmla="*/ 839960 h 906552"/>
                <a:gd name="connsiteX17" fmla="*/ 1751817 w 2599408"/>
                <a:gd name="connsiteY17" fmla="*/ 690665 h 906552"/>
                <a:gd name="connsiteX18" fmla="*/ 1769239 w 2599408"/>
                <a:gd name="connsiteY18" fmla="*/ 604368 h 906552"/>
                <a:gd name="connsiteX19" fmla="*/ 1072824 w 2599408"/>
                <a:gd name="connsiteY19" fmla="*/ 604368 h 906552"/>
                <a:gd name="connsiteX20" fmla="*/ 794241 w 2599408"/>
                <a:gd name="connsiteY20" fmla="*/ 325785 h 906552"/>
                <a:gd name="connsiteX21" fmla="*/ 794241 w 2599408"/>
                <a:gd name="connsiteY21" fmla="*/ 311035 h 906552"/>
                <a:gd name="connsiteX22" fmla="*/ 1072824 w 2599408"/>
                <a:gd name="connsiteY22" fmla="*/ 32452 h 906552"/>
                <a:gd name="connsiteX23" fmla="*/ 2476649 w 2599408"/>
                <a:gd name="connsiteY23" fmla="*/ 32451 h 906552"/>
                <a:gd name="connsiteX24" fmla="*/ 2476649 w 2599408"/>
                <a:gd name="connsiteY24" fmla="*/ 0 h 906552"/>
                <a:gd name="connsiteX25" fmla="*/ 830510 w 2599408"/>
                <a:gd name="connsiteY25" fmla="*/ 336324 h 906552"/>
                <a:gd name="connsiteX26" fmla="*/ 847592 w 2599408"/>
                <a:gd name="connsiteY26" fmla="*/ 420933 h 906552"/>
                <a:gd name="connsiteX27" fmla="*/ 1072824 w 2599408"/>
                <a:gd name="connsiteY27" fmla="*/ 570227 h 906552"/>
                <a:gd name="connsiteX28" fmla="*/ 1768898 w 2599408"/>
                <a:gd name="connsiteY28" fmla="*/ 570227 h 906552"/>
                <a:gd name="connsiteX29" fmla="*/ 1751817 w 2599408"/>
                <a:gd name="connsiteY29" fmla="*/ 485619 h 906552"/>
                <a:gd name="connsiteX30" fmla="*/ 1526583 w 2599408"/>
                <a:gd name="connsiteY30" fmla="*/ 336324 h 906552"/>
                <a:gd name="connsiteX31" fmla="*/ 830510 w 2599408"/>
                <a:gd name="connsiteY31" fmla="*/ 336324 h 906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99408" h="906552">
                  <a:moveTo>
                    <a:pt x="2476649" y="0"/>
                  </a:moveTo>
                  <a:lnTo>
                    <a:pt x="2599408" y="49522"/>
                  </a:lnTo>
                  <a:lnTo>
                    <a:pt x="2476649" y="99044"/>
                  </a:lnTo>
                  <a:lnTo>
                    <a:pt x="2476649" y="66592"/>
                  </a:lnTo>
                  <a:lnTo>
                    <a:pt x="1072824" y="66592"/>
                  </a:lnTo>
                  <a:cubicBezTo>
                    <a:pt x="971573" y="66592"/>
                    <a:pt x="884699" y="128152"/>
                    <a:pt x="847591" y="215886"/>
                  </a:cubicBezTo>
                  <a:lnTo>
                    <a:pt x="830169" y="302183"/>
                  </a:lnTo>
                  <a:lnTo>
                    <a:pt x="1526583" y="302183"/>
                  </a:lnTo>
                  <a:cubicBezTo>
                    <a:pt x="1680441" y="302183"/>
                    <a:pt x="1805167" y="426910"/>
                    <a:pt x="1805167" y="580767"/>
                  </a:cubicBezTo>
                  <a:lnTo>
                    <a:pt x="1805167" y="595517"/>
                  </a:lnTo>
                  <a:cubicBezTo>
                    <a:pt x="1805167" y="749374"/>
                    <a:pt x="1680441" y="874101"/>
                    <a:pt x="1526583" y="874101"/>
                  </a:cubicBezTo>
                  <a:cubicBezTo>
                    <a:pt x="1058642" y="874101"/>
                    <a:pt x="590701" y="874100"/>
                    <a:pt x="122760" y="874100"/>
                  </a:cubicBezTo>
                  <a:lnTo>
                    <a:pt x="122760" y="906552"/>
                  </a:lnTo>
                  <a:lnTo>
                    <a:pt x="0" y="857030"/>
                  </a:lnTo>
                  <a:lnTo>
                    <a:pt x="122760" y="807508"/>
                  </a:lnTo>
                  <a:lnTo>
                    <a:pt x="122760" y="839960"/>
                  </a:lnTo>
                  <a:lnTo>
                    <a:pt x="1526583" y="839960"/>
                  </a:lnTo>
                  <a:cubicBezTo>
                    <a:pt x="1627834" y="839960"/>
                    <a:pt x="1714708" y="778399"/>
                    <a:pt x="1751817" y="690665"/>
                  </a:cubicBezTo>
                  <a:lnTo>
                    <a:pt x="1769239" y="604368"/>
                  </a:lnTo>
                  <a:lnTo>
                    <a:pt x="1072824" y="604368"/>
                  </a:lnTo>
                  <a:cubicBezTo>
                    <a:pt x="918967" y="604368"/>
                    <a:pt x="794241" y="479641"/>
                    <a:pt x="794241" y="325785"/>
                  </a:cubicBezTo>
                  <a:lnTo>
                    <a:pt x="794241" y="311035"/>
                  </a:lnTo>
                  <a:cubicBezTo>
                    <a:pt x="794241" y="157177"/>
                    <a:pt x="918967" y="32452"/>
                    <a:pt x="1072824" y="32452"/>
                  </a:cubicBezTo>
                  <a:cubicBezTo>
                    <a:pt x="1540766" y="32452"/>
                    <a:pt x="2008708" y="32451"/>
                    <a:pt x="2476649" y="32451"/>
                  </a:cubicBezTo>
                  <a:lnTo>
                    <a:pt x="2476649" y="0"/>
                  </a:lnTo>
                  <a:close/>
                  <a:moveTo>
                    <a:pt x="830510" y="336324"/>
                  </a:moveTo>
                  <a:lnTo>
                    <a:pt x="847592" y="420933"/>
                  </a:lnTo>
                  <a:cubicBezTo>
                    <a:pt x="884700" y="508667"/>
                    <a:pt x="971573" y="570227"/>
                    <a:pt x="1072824" y="570227"/>
                  </a:cubicBezTo>
                  <a:lnTo>
                    <a:pt x="1768898" y="570227"/>
                  </a:lnTo>
                  <a:lnTo>
                    <a:pt x="1751817" y="485619"/>
                  </a:lnTo>
                  <a:cubicBezTo>
                    <a:pt x="1714708" y="397884"/>
                    <a:pt x="1627834" y="336324"/>
                    <a:pt x="1526583" y="336324"/>
                  </a:cubicBezTo>
                  <a:lnTo>
                    <a:pt x="830510" y="33632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635849-2C01-EA18-9EA0-13CD3E7A66C7}"/>
              </a:ext>
            </a:extLst>
          </p:cNvPr>
          <p:cNvSpPr txBox="1"/>
          <p:nvPr/>
        </p:nvSpPr>
        <p:spPr>
          <a:xfrm>
            <a:off x="4373229" y="500991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方向性</a:t>
            </a: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35BC15EE-5CD0-46A3-815D-5E2A7B6DDAA6}"/>
              </a:ext>
            </a:extLst>
          </p:cNvPr>
          <p:cNvSpPr txBox="1"/>
          <p:nvPr/>
        </p:nvSpPr>
        <p:spPr>
          <a:xfrm>
            <a:off x="2223584" y="5596510"/>
            <a:ext cx="1335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  <a:r>
              <a:rPr lang="en-US" altLang="ja-JP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3BD7C975-D81B-EB3A-D5BD-FD0624799CFD}"/>
              </a:ext>
            </a:extLst>
          </p:cNvPr>
          <p:cNvSpPr txBox="1"/>
          <p:nvPr/>
        </p:nvSpPr>
        <p:spPr>
          <a:xfrm>
            <a:off x="6329757" y="4483703"/>
            <a:ext cx="1335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  <a:r>
              <a:rPr lang="en-US" altLang="ja-JP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EF04CA1C-F56C-81A3-4B2E-F5E8024B2F76}"/>
              </a:ext>
            </a:extLst>
          </p:cNvPr>
          <p:cNvSpPr txBox="1"/>
          <p:nvPr/>
        </p:nvSpPr>
        <p:spPr>
          <a:xfrm>
            <a:off x="8608796" y="1153906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070C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こっち</a:t>
            </a:r>
            <a:endParaRPr kumimoji="1" lang="ja-JP" altLang="en-US" sz="2400" b="1" u="sng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8B19D604-1A3D-B202-C17A-92C56DA3C2B8}"/>
              </a:ext>
            </a:extLst>
          </p:cNvPr>
          <p:cNvSpPr txBox="1"/>
          <p:nvPr/>
        </p:nvSpPr>
        <p:spPr>
          <a:xfrm>
            <a:off x="4657898" y="3276005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070C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あっち</a:t>
            </a:r>
            <a:endParaRPr kumimoji="1" lang="ja-JP" altLang="en-US" sz="2400" b="1" u="sng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725A57E4-814D-D24F-3073-DC556A067D56}"/>
              </a:ext>
            </a:extLst>
          </p:cNvPr>
          <p:cNvSpPr txBox="1"/>
          <p:nvPr/>
        </p:nvSpPr>
        <p:spPr>
          <a:xfrm>
            <a:off x="6163057" y="2180451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どっちに行く</a:t>
            </a:r>
            <a:endParaRPr kumimoji="1" lang="ja-JP" altLang="en-US" sz="24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6020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周回矢印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516C3F28-6AFA-F20A-FA4E-3EAC53AD3384}"/>
              </a:ext>
            </a:extLst>
          </p:cNvPr>
          <p:cNvGrpSpPr/>
          <p:nvPr/>
        </p:nvGrpSpPr>
        <p:grpSpPr>
          <a:xfrm>
            <a:off x="604227" y="785139"/>
            <a:ext cx="2846895" cy="2846895"/>
            <a:chOff x="604227" y="785139"/>
            <a:chExt cx="2846895" cy="2846895"/>
          </a:xfrm>
        </p:grpSpPr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C70881F7-6160-6D9A-D73F-D7E42AD34654}"/>
                </a:ext>
              </a:extLst>
            </p:cNvPr>
            <p:cNvSpPr/>
            <p:nvPr/>
          </p:nvSpPr>
          <p:spPr bwMode="auto">
            <a:xfrm>
              <a:off x="793990" y="972520"/>
              <a:ext cx="2467370" cy="2467370"/>
            </a:xfrm>
            <a:prstGeom prst="ellips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二等辺三角形 31">
              <a:extLst>
                <a:ext uri="{FF2B5EF4-FFF2-40B4-BE49-F238E27FC236}">
                  <a16:creationId xmlns:a16="http://schemas.microsoft.com/office/drawing/2014/main" id="{DDA8DB4A-ECF6-1EC0-DF30-2E8D1E856F86}"/>
                </a:ext>
              </a:extLst>
            </p:cNvPr>
            <p:cNvSpPr/>
            <p:nvPr/>
          </p:nvSpPr>
          <p:spPr bwMode="auto">
            <a:xfrm rot="5400000">
              <a:off x="1858638" y="812183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二等辺三角形 32">
              <a:extLst>
                <a:ext uri="{FF2B5EF4-FFF2-40B4-BE49-F238E27FC236}">
                  <a16:creationId xmlns:a16="http://schemas.microsoft.com/office/drawing/2014/main" id="{71266D5E-1C85-8F14-509B-83ABC2EE0369}"/>
                </a:ext>
              </a:extLst>
            </p:cNvPr>
            <p:cNvSpPr/>
            <p:nvPr/>
          </p:nvSpPr>
          <p:spPr bwMode="auto">
            <a:xfrm rot="16200000">
              <a:off x="1858638" y="327479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二等辺三角形 33">
              <a:extLst>
                <a:ext uri="{FF2B5EF4-FFF2-40B4-BE49-F238E27FC236}">
                  <a16:creationId xmlns:a16="http://schemas.microsoft.com/office/drawing/2014/main" id="{201C01E3-86E2-C373-3E31-66D43A9B2A2E}"/>
                </a:ext>
              </a:extLst>
            </p:cNvPr>
            <p:cNvSpPr/>
            <p:nvPr/>
          </p:nvSpPr>
          <p:spPr bwMode="auto">
            <a:xfrm rot="10800000">
              <a:off x="3066834" y="2074721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二等辺三角形 34">
              <a:extLst>
                <a:ext uri="{FF2B5EF4-FFF2-40B4-BE49-F238E27FC236}">
                  <a16:creationId xmlns:a16="http://schemas.microsoft.com/office/drawing/2014/main" id="{D994D0BD-262F-4E06-9ECF-13AC698793B7}"/>
                </a:ext>
              </a:extLst>
            </p:cNvPr>
            <p:cNvSpPr/>
            <p:nvPr/>
          </p:nvSpPr>
          <p:spPr bwMode="auto">
            <a:xfrm>
              <a:off x="604227" y="2074721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97609E85-3B41-4A3C-218F-7ACA62B5F613}"/>
              </a:ext>
            </a:extLst>
          </p:cNvPr>
          <p:cNvGrpSpPr/>
          <p:nvPr/>
        </p:nvGrpSpPr>
        <p:grpSpPr>
          <a:xfrm>
            <a:off x="3581819" y="780376"/>
            <a:ext cx="2742519" cy="2746488"/>
            <a:chOff x="3581819" y="780376"/>
            <a:chExt cx="2742519" cy="2746488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9098341E-6D90-109C-2903-D2F119F18E1F}"/>
                </a:ext>
              </a:extLst>
            </p:cNvPr>
            <p:cNvSpPr/>
            <p:nvPr/>
          </p:nvSpPr>
          <p:spPr bwMode="auto">
            <a:xfrm>
              <a:off x="3771900" y="972520"/>
              <a:ext cx="2362200" cy="2362200"/>
            </a:xfrm>
            <a:prstGeom prst="rect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二等辺三角形 36">
              <a:extLst>
                <a:ext uri="{FF2B5EF4-FFF2-40B4-BE49-F238E27FC236}">
                  <a16:creationId xmlns:a16="http://schemas.microsoft.com/office/drawing/2014/main" id="{4ED8A7D3-616E-1B84-76F7-3AA814A545E9}"/>
                </a:ext>
              </a:extLst>
            </p:cNvPr>
            <p:cNvSpPr/>
            <p:nvPr/>
          </p:nvSpPr>
          <p:spPr bwMode="auto">
            <a:xfrm>
              <a:off x="3581819" y="195042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E345DC22-330C-2023-0C26-A35E19F2336E}"/>
                </a:ext>
              </a:extLst>
            </p:cNvPr>
            <p:cNvSpPr/>
            <p:nvPr/>
          </p:nvSpPr>
          <p:spPr bwMode="auto">
            <a:xfrm rot="10800000">
              <a:off x="5940050" y="198852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二等辺三角形 38">
              <a:extLst>
                <a:ext uri="{FF2B5EF4-FFF2-40B4-BE49-F238E27FC236}">
                  <a16:creationId xmlns:a16="http://schemas.microsoft.com/office/drawing/2014/main" id="{16274602-A216-2767-696A-A1E3006153FB}"/>
                </a:ext>
              </a:extLst>
            </p:cNvPr>
            <p:cNvSpPr/>
            <p:nvPr/>
          </p:nvSpPr>
          <p:spPr bwMode="auto">
            <a:xfrm rot="5400000">
              <a:off x="4760856" y="80742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二等辺三角形 39">
              <a:extLst>
                <a:ext uri="{FF2B5EF4-FFF2-40B4-BE49-F238E27FC236}">
                  <a16:creationId xmlns:a16="http://schemas.microsoft.com/office/drawing/2014/main" id="{0DAF7260-A223-DB8C-5BBB-03C0A821481C}"/>
                </a:ext>
              </a:extLst>
            </p:cNvPr>
            <p:cNvSpPr/>
            <p:nvPr/>
          </p:nvSpPr>
          <p:spPr bwMode="auto">
            <a:xfrm rot="16200000">
              <a:off x="4760856" y="316962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D71A1E0A-31BD-5919-845F-4CD9FB2EDD77}"/>
              </a:ext>
            </a:extLst>
          </p:cNvPr>
          <p:cNvGrpSpPr/>
          <p:nvPr/>
        </p:nvGrpSpPr>
        <p:grpSpPr>
          <a:xfrm>
            <a:off x="6644640" y="1143000"/>
            <a:ext cx="2544622" cy="2354614"/>
            <a:chOff x="6644640" y="1143000"/>
            <a:chExt cx="2544622" cy="2354614"/>
          </a:xfrm>
        </p:grpSpPr>
        <p:sp>
          <p:nvSpPr>
            <p:cNvPr id="29" name="二等辺三角形 28">
              <a:extLst>
                <a:ext uri="{FF2B5EF4-FFF2-40B4-BE49-F238E27FC236}">
                  <a16:creationId xmlns:a16="http://schemas.microsoft.com/office/drawing/2014/main" id="{47E9ED94-58E2-4FE9-5406-DA42C07EE511}"/>
                </a:ext>
              </a:extLst>
            </p:cNvPr>
            <p:cNvSpPr/>
            <p:nvPr/>
          </p:nvSpPr>
          <p:spPr bwMode="auto">
            <a:xfrm>
              <a:off x="6644640" y="1143000"/>
              <a:ext cx="2544622" cy="2193640"/>
            </a:xfrm>
            <a:prstGeom prst="triangl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二等辺三角形 40">
              <a:extLst>
                <a:ext uri="{FF2B5EF4-FFF2-40B4-BE49-F238E27FC236}">
                  <a16:creationId xmlns:a16="http://schemas.microsoft.com/office/drawing/2014/main" id="{DD3005B4-EF9E-2400-279E-6E20596295D1}"/>
                </a:ext>
              </a:extLst>
            </p:cNvPr>
            <p:cNvSpPr/>
            <p:nvPr/>
          </p:nvSpPr>
          <p:spPr bwMode="auto">
            <a:xfrm rot="9000000">
              <a:off x="8408453" y="215616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二等辺三角形 41">
              <a:extLst>
                <a:ext uri="{FF2B5EF4-FFF2-40B4-BE49-F238E27FC236}">
                  <a16:creationId xmlns:a16="http://schemas.microsoft.com/office/drawing/2014/main" id="{88DDD3D5-E010-15CD-FAD9-A99CF4184227}"/>
                </a:ext>
              </a:extLst>
            </p:cNvPr>
            <p:cNvSpPr/>
            <p:nvPr/>
          </p:nvSpPr>
          <p:spPr bwMode="auto">
            <a:xfrm rot="1800000">
              <a:off x="7067332" y="2095199"/>
              <a:ext cx="384290" cy="330202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二等辺三角形 42">
              <a:extLst>
                <a:ext uri="{FF2B5EF4-FFF2-40B4-BE49-F238E27FC236}">
                  <a16:creationId xmlns:a16="http://schemas.microsoft.com/office/drawing/2014/main" id="{718C970D-34B0-F0CA-DC24-76471C9CCA62}"/>
                </a:ext>
              </a:extLst>
            </p:cNvPr>
            <p:cNvSpPr/>
            <p:nvPr/>
          </p:nvSpPr>
          <p:spPr bwMode="auto">
            <a:xfrm rot="16200000">
              <a:off x="7769526" y="3194753"/>
              <a:ext cx="325788" cy="279934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534919B-A524-7A66-B945-0E7B5A48E78B}"/>
              </a:ext>
            </a:extLst>
          </p:cNvPr>
          <p:cNvGrpSpPr/>
          <p:nvPr/>
        </p:nvGrpSpPr>
        <p:grpSpPr>
          <a:xfrm>
            <a:off x="604227" y="4375506"/>
            <a:ext cx="2821156" cy="1542528"/>
            <a:chOff x="604227" y="4375506"/>
            <a:chExt cx="2821156" cy="1542528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1E029377-053B-C3B0-004A-33995FB66A43}"/>
                </a:ext>
              </a:extLst>
            </p:cNvPr>
            <p:cNvSpPr/>
            <p:nvPr/>
          </p:nvSpPr>
          <p:spPr bwMode="auto">
            <a:xfrm>
              <a:off x="783490" y="4572000"/>
              <a:ext cx="2462630" cy="1159180"/>
            </a:xfrm>
            <a:prstGeom prst="roundRect">
              <a:avLst>
                <a:gd name="adj" fmla="val 50000"/>
              </a:avLst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1CD3436F-1155-D8BF-799D-9D4DD44125F3}"/>
                </a:ext>
              </a:extLst>
            </p:cNvPr>
            <p:cNvSpPr/>
            <p:nvPr/>
          </p:nvSpPr>
          <p:spPr bwMode="auto">
            <a:xfrm rot="10800000">
              <a:off x="3041095" y="5000801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二等辺三角形 44">
              <a:extLst>
                <a:ext uri="{FF2B5EF4-FFF2-40B4-BE49-F238E27FC236}">
                  <a16:creationId xmlns:a16="http://schemas.microsoft.com/office/drawing/2014/main" id="{6ABEDEAA-7610-8608-AD78-C1E66A4A8D76}"/>
                </a:ext>
              </a:extLst>
            </p:cNvPr>
            <p:cNvSpPr/>
            <p:nvPr/>
          </p:nvSpPr>
          <p:spPr bwMode="auto">
            <a:xfrm>
              <a:off x="604227" y="5000801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二等辺三角形 47">
              <a:extLst>
                <a:ext uri="{FF2B5EF4-FFF2-40B4-BE49-F238E27FC236}">
                  <a16:creationId xmlns:a16="http://schemas.microsoft.com/office/drawing/2014/main" id="{A8DBCE4A-D5C8-05CE-D4CF-8CCF8DBBCFA2}"/>
                </a:ext>
              </a:extLst>
            </p:cNvPr>
            <p:cNvSpPr/>
            <p:nvPr/>
          </p:nvSpPr>
          <p:spPr bwMode="auto">
            <a:xfrm rot="5400000">
              <a:off x="1858638" y="440255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二等辺三角形 48">
              <a:extLst>
                <a:ext uri="{FF2B5EF4-FFF2-40B4-BE49-F238E27FC236}">
                  <a16:creationId xmlns:a16="http://schemas.microsoft.com/office/drawing/2014/main" id="{F95F4A05-93AE-8FC4-F009-0C2B7A0BA49A}"/>
                </a:ext>
              </a:extLst>
            </p:cNvPr>
            <p:cNvSpPr/>
            <p:nvPr/>
          </p:nvSpPr>
          <p:spPr bwMode="auto">
            <a:xfrm rot="16200000">
              <a:off x="1858638" y="556079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13266A95-C601-C63D-7F67-73721E1C7916}"/>
              </a:ext>
            </a:extLst>
          </p:cNvPr>
          <p:cNvGrpSpPr/>
          <p:nvPr/>
        </p:nvGrpSpPr>
        <p:grpSpPr>
          <a:xfrm>
            <a:off x="3543642" y="4180801"/>
            <a:ext cx="2825919" cy="1942102"/>
            <a:chOff x="3543642" y="4180801"/>
            <a:chExt cx="2825919" cy="1942102"/>
          </a:xfrm>
        </p:grpSpPr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B6186DF5-E2AD-3403-BFFB-CB1B9369C9B5}"/>
                </a:ext>
              </a:extLst>
            </p:cNvPr>
            <p:cNvSpPr/>
            <p:nvPr/>
          </p:nvSpPr>
          <p:spPr bwMode="auto">
            <a:xfrm>
              <a:off x="3733800" y="4373880"/>
              <a:ext cx="2444650" cy="1555420"/>
            </a:xfrm>
            <a:prstGeom prst="roundRect">
              <a:avLst>
                <a:gd name="adj" fmla="val 9543"/>
              </a:avLst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二等辺三角形 45">
              <a:extLst>
                <a:ext uri="{FF2B5EF4-FFF2-40B4-BE49-F238E27FC236}">
                  <a16:creationId xmlns:a16="http://schemas.microsoft.com/office/drawing/2014/main" id="{ED3EA71D-7935-25BC-DEAB-40AEB1807D59}"/>
                </a:ext>
              </a:extLst>
            </p:cNvPr>
            <p:cNvSpPr/>
            <p:nvPr/>
          </p:nvSpPr>
          <p:spPr bwMode="auto">
            <a:xfrm rot="10800000">
              <a:off x="5985273" y="5000801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二等辺三角形 46">
              <a:extLst>
                <a:ext uri="{FF2B5EF4-FFF2-40B4-BE49-F238E27FC236}">
                  <a16:creationId xmlns:a16="http://schemas.microsoft.com/office/drawing/2014/main" id="{ADFEDC11-0077-5C69-E626-EE293190729D}"/>
                </a:ext>
              </a:extLst>
            </p:cNvPr>
            <p:cNvSpPr/>
            <p:nvPr/>
          </p:nvSpPr>
          <p:spPr bwMode="auto">
            <a:xfrm>
              <a:off x="3543642" y="5000801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二等辺三角形 49">
              <a:extLst>
                <a:ext uri="{FF2B5EF4-FFF2-40B4-BE49-F238E27FC236}">
                  <a16:creationId xmlns:a16="http://schemas.microsoft.com/office/drawing/2014/main" id="{D3C11AF9-25CA-3054-6691-83D3CB8EF41D}"/>
                </a:ext>
              </a:extLst>
            </p:cNvPr>
            <p:cNvSpPr/>
            <p:nvPr/>
          </p:nvSpPr>
          <p:spPr bwMode="auto">
            <a:xfrm rot="16200000">
              <a:off x="4760856" y="5765659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二等辺三角形 50">
              <a:extLst>
                <a:ext uri="{FF2B5EF4-FFF2-40B4-BE49-F238E27FC236}">
                  <a16:creationId xmlns:a16="http://schemas.microsoft.com/office/drawing/2014/main" id="{D5389ECB-9437-51A4-F063-C59405FCAD03}"/>
                </a:ext>
              </a:extLst>
            </p:cNvPr>
            <p:cNvSpPr/>
            <p:nvPr/>
          </p:nvSpPr>
          <p:spPr bwMode="auto">
            <a:xfrm rot="5400000">
              <a:off x="4760856" y="4207845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6416C411-6798-1F55-227D-E9ED0F2E44B7}"/>
              </a:ext>
            </a:extLst>
          </p:cNvPr>
          <p:cNvGrpSpPr/>
          <p:nvPr/>
        </p:nvGrpSpPr>
        <p:grpSpPr>
          <a:xfrm>
            <a:off x="6809308" y="4013200"/>
            <a:ext cx="2246224" cy="2331404"/>
            <a:chOff x="6809308" y="4013200"/>
            <a:chExt cx="2246224" cy="2331404"/>
          </a:xfrm>
        </p:grpSpPr>
        <p:sp>
          <p:nvSpPr>
            <p:cNvPr id="52" name="五角形 51">
              <a:extLst>
                <a:ext uri="{FF2B5EF4-FFF2-40B4-BE49-F238E27FC236}">
                  <a16:creationId xmlns:a16="http://schemas.microsoft.com/office/drawing/2014/main" id="{C60D25D9-513C-ED86-2234-C4747857F986}"/>
                </a:ext>
              </a:extLst>
            </p:cNvPr>
            <p:cNvSpPr/>
            <p:nvPr/>
          </p:nvSpPr>
          <p:spPr bwMode="auto">
            <a:xfrm>
              <a:off x="6809308" y="4013200"/>
              <a:ext cx="2246224" cy="2139260"/>
            </a:xfrm>
            <a:prstGeom prst="pentagon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二等辺三角形 52">
              <a:extLst>
                <a:ext uri="{FF2B5EF4-FFF2-40B4-BE49-F238E27FC236}">
                  <a16:creationId xmlns:a16="http://schemas.microsoft.com/office/drawing/2014/main" id="{6EE810B9-EB76-8FC1-9BDA-C1DB45771A63}"/>
                </a:ext>
              </a:extLst>
            </p:cNvPr>
            <p:cNvSpPr/>
            <p:nvPr/>
          </p:nvSpPr>
          <p:spPr bwMode="auto">
            <a:xfrm rot="16200000">
              <a:off x="7745127" y="598736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二等辺三角形 53">
              <a:extLst>
                <a:ext uri="{FF2B5EF4-FFF2-40B4-BE49-F238E27FC236}">
                  <a16:creationId xmlns:a16="http://schemas.microsoft.com/office/drawing/2014/main" id="{34A1C058-E811-A620-D125-61D54BF25345}"/>
                </a:ext>
              </a:extLst>
            </p:cNvPr>
            <p:cNvSpPr/>
            <p:nvPr/>
          </p:nvSpPr>
          <p:spPr bwMode="auto">
            <a:xfrm rot="7585466">
              <a:off x="8338340" y="428458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4D0F90BE-61B0-71F1-9CD7-786AFB4D99A6}"/>
                </a:ext>
              </a:extLst>
            </p:cNvPr>
            <p:cNvSpPr/>
            <p:nvPr/>
          </p:nvSpPr>
          <p:spPr bwMode="auto">
            <a:xfrm rot="11981520">
              <a:off x="8655840" y="531963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二等辺三角形 55">
              <a:extLst>
                <a:ext uri="{FF2B5EF4-FFF2-40B4-BE49-F238E27FC236}">
                  <a16:creationId xmlns:a16="http://schemas.microsoft.com/office/drawing/2014/main" id="{E5327689-1141-3AD9-CB0D-022E4D247398}"/>
                </a:ext>
              </a:extLst>
            </p:cNvPr>
            <p:cNvSpPr/>
            <p:nvPr/>
          </p:nvSpPr>
          <p:spPr bwMode="auto">
            <a:xfrm rot="20536457">
              <a:off x="6827563" y="5314896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二等辺三角形 56">
              <a:extLst>
                <a:ext uri="{FF2B5EF4-FFF2-40B4-BE49-F238E27FC236}">
                  <a16:creationId xmlns:a16="http://schemas.microsoft.com/office/drawing/2014/main" id="{3F6BCB2D-C8A8-BA1E-B637-B18D9CCF3D2A}"/>
                </a:ext>
              </a:extLst>
            </p:cNvPr>
            <p:cNvSpPr/>
            <p:nvPr/>
          </p:nvSpPr>
          <p:spPr bwMode="auto">
            <a:xfrm rot="3238031">
              <a:off x="7213303" y="4237452"/>
              <a:ext cx="384286" cy="330198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6927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周回矢印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2EB7DE7-5EA2-E5A5-C594-72D0C81EC351}"/>
              </a:ext>
            </a:extLst>
          </p:cNvPr>
          <p:cNvGrpSpPr/>
          <p:nvPr/>
        </p:nvGrpSpPr>
        <p:grpSpPr>
          <a:xfrm>
            <a:off x="707689" y="888601"/>
            <a:ext cx="2639971" cy="2639971"/>
            <a:chOff x="707689" y="888601"/>
            <a:chExt cx="2639971" cy="2639971"/>
          </a:xfrm>
        </p:grpSpPr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C70881F7-6160-6D9A-D73F-D7E42AD34654}"/>
                </a:ext>
              </a:extLst>
            </p:cNvPr>
            <p:cNvSpPr/>
            <p:nvPr/>
          </p:nvSpPr>
          <p:spPr bwMode="auto">
            <a:xfrm>
              <a:off x="793990" y="972520"/>
              <a:ext cx="2467370" cy="246737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二等辺三角形 31">
              <a:extLst>
                <a:ext uri="{FF2B5EF4-FFF2-40B4-BE49-F238E27FC236}">
                  <a16:creationId xmlns:a16="http://schemas.microsoft.com/office/drawing/2014/main" id="{DDA8DB4A-ECF6-1EC0-DF30-2E8D1E856F86}"/>
                </a:ext>
              </a:extLst>
            </p:cNvPr>
            <p:cNvSpPr/>
            <p:nvPr/>
          </p:nvSpPr>
          <p:spPr bwMode="auto">
            <a:xfrm rot="5400000">
              <a:off x="1962100" y="901083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二等辺三角形 32">
              <a:extLst>
                <a:ext uri="{FF2B5EF4-FFF2-40B4-BE49-F238E27FC236}">
                  <a16:creationId xmlns:a16="http://schemas.microsoft.com/office/drawing/2014/main" id="{71266D5E-1C85-8F14-509B-83ABC2EE0369}"/>
                </a:ext>
              </a:extLst>
            </p:cNvPr>
            <p:cNvSpPr/>
            <p:nvPr/>
          </p:nvSpPr>
          <p:spPr bwMode="auto">
            <a:xfrm rot="16200000">
              <a:off x="1962100" y="336369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二等辺三角形 33">
              <a:extLst>
                <a:ext uri="{FF2B5EF4-FFF2-40B4-BE49-F238E27FC236}">
                  <a16:creationId xmlns:a16="http://schemas.microsoft.com/office/drawing/2014/main" id="{201C01E3-86E2-C373-3E31-66D43A9B2A2E}"/>
                </a:ext>
              </a:extLst>
            </p:cNvPr>
            <p:cNvSpPr/>
            <p:nvPr/>
          </p:nvSpPr>
          <p:spPr bwMode="auto">
            <a:xfrm rot="10800000">
              <a:off x="3170296" y="216362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二等辺三角形 34">
              <a:extLst>
                <a:ext uri="{FF2B5EF4-FFF2-40B4-BE49-F238E27FC236}">
                  <a16:creationId xmlns:a16="http://schemas.microsoft.com/office/drawing/2014/main" id="{D994D0BD-262F-4E06-9ECF-13AC698793B7}"/>
                </a:ext>
              </a:extLst>
            </p:cNvPr>
            <p:cNvSpPr/>
            <p:nvPr/>
          </p:nvSpPr>
          <p:spPr bwMode="auto">
            <a:xfrm>
              <a:off x="707689" y="216362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E70B638-D137-1D6A-2CA2-D1B194E64F1A}"/>
              </a:ext>
            </a:extLst>
          </p:cNvPr>
          <p:cNvGrpSpPr/>
          <p:nvPr/>
        </p:nvGrpSpPr>
        <p:grpSpPr>
          <a:xfrm>
            <a:off x="3688456" y="883838"/>
            <a:ext cx="2539564" cy="2539564"/>
            <a:chOff x="3688456" y="883838"/>
            <a:chExt cx="2539564" cy="2539564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9098341E-6D90-109C-2903-D2F119F18E1F}"/>
                </a:ext>
              </a:extLst>
            </p:cNvPr>
            <p:cNvSpPr/>
            <p:nvPr/>
          </p:nvSpPr>
          <p:spPr bwMode="auto">
            <a:xfrm>
              <a:off x="3771900" y="972520"/>
              <a:ext cx="2362200" cy="23622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二等辺三角形 36">
              <a:extLst>
                <a:ext uri="{FF2B5EF4-FFF2-40B4-BE49-F238E27FC236}">
                  <a16:creationId xmlns:a16="http://schemas.microsoft.com/office/drawing/2014/main" id="{4ED8A7D3-616E-1B84-76F7-3AA814A545E9}"/>
                </a:ext>
              </a:extLst>
            </p:cNvPr>
            <p:cNvSpPr/>
            <p:nvPr/>
          </p:nvSpPr>
          <p:spPr bwMode="auto">
            <a:xfrm>
              <a:off x="3688456" y="203932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E345DC22-330C-2023-0C26-A35E19F2336E}"/>
                </a:ext>
              </a:extLst>
            </p:cNvPr>
            <p:cNvSpPr/>
            <p:nvPr/>
          </p:nvSpPr>
          <p:spPr bwMode="auto">
            <a:xfrm rot="10800000">
              <a:off x="6050656" y="207742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二等辺三角形 38">
              <a:extLst>
                <a:ext uri="{FF2B5EF4-FFF2-40B4-BE49-F238E27FC236}">
                  <a16:creationId xmlns:a16="http://schemas.microsoft.com/office/drawing/2014/main" id="{16274602-A216-2767-696A-A1E3006153FB}"/>
                </a:ext>
              </a:extLst>
            </p:cNvPr>
            <p:cNvSpPr/>
            <p:nvPr/>
          </p:nvSpPr>
          <p:spPr bwMode="auto">
            <a:xfrm rot="5400000">
              <a:off x="4864318" y="89632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二等辺三角形 39">
              <a:extLst>
                <a:ext uri="{FF2B5EF4-FFF2-40B4-BE49-F238E27FC236}">
                  <a16:creationId xmlns:a16="http://schemas.microsoft.com/office/drawing/2014/main" id="{0DAF7260-A223-DB8C-5BBB-03C0A821481C}"/>
                </a:ext>
              </a:extLst>
            </p:cNvPr>
            <p:cNvSpPr/>
            <p:nvPr/>
          </p:nvSpPr>
          <p:spPr bwMode="auto">
            <a:xfrm rot="16200000">
              <a:off x="4864318" y="325852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8B8F65D-EBFC-A382-45C9-998140EC3646}"/>
              </a:ext>
            </a:extLst>
          </p:cNvPr>
          <p:cNvGrpSpPr/>
          <p:nvPr/>
        </p:nvGrpSpPr>
        <p:grpSpPr>
          <a:xfrm>
            <a:off x="6644640" y="1143000"/>
            <a:ext cx="2544622" cy="2280402"/>
            <a:chOff x="6644640" y="1143000"/>
            <a:chExt cx="2544622" cy="2280402"/>
          </a:xfrm>
        </p:grpSpPr>
        <p:sp>
          <p:nvSpPr>
            <p:cNvPr id="29" name="二等辺三角形 28">
              <a:extLst>
                <a:ext uri="{FF2B5EF4-FFF2-40B4-BE49-F238E27FC236}">
                  <a16:creationId xmlns:a16="http://schemas.microsoft.com/office/drawing/2014/main" id="{47E9ED94-58E2-4FE9-5406-DA42C07EE511}"/>
                </a:ext>
              </a:extLst>
            </p:cNvPr>
            <p:cNvSpPr/>
            <p:nvPr/>
          </p:nvSpPr>
          <p:spPr bwMode="auto">
            <a:xfrm>
              <a:off x="6644640" y="1143000"/>
              <a:ext cx="2544622" cy="2193640"/>
            </a:xfrm>
            <a:prstGeom prst="triangl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二等辺三角形 40">
              <a:extLst>
                <a:ext uri="{FF2B5EF4-FFF2-40B4-BE49-F238E27FC236}">
                  <a16:creationId xmlns:a16="http://schemas.microsoft.com/office/drawing/2014/main" id="{DD3005B4-EF9E-2400-279E-6E20596295D1}"/>
                </a:ext>
              </a:extLst>
            </p:cNvPr>
            <p:cNvSpPr/>
            <p:nvPr/>
          </p:nvSpPr>
          <p:spPr bwMode="auto">
            <a:xfrm rot="9000000">
              <a:off x="8511915" y="224506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二等辺三角形 41">
              <a:extLst>
                <a:ext uri="{FF2B5EF4-FFF2-40B4-BE49-F238E27FC236}">
                  <a16:creationId xmlns:a16="http://schemas.microsoft.com/office/drawing/2014/main" id="{88DDD3D5-E010-15CD-FAD9-A99CF4184227}"/>
                </a:ext>
              </a:extLst>
            </p:cNvPr>
            <p:cNvSpPr/>
            <p:nvPr/>
          </p:nvSpPr>
          <p:spPr bwMode="auto">
            <a:xfrm rot="1800000">
              <a:off x="7170795" y="218410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二等辺三角形 42">
              <a:extLst>
                <a:ext uri="{FF2B5EF4-FFF2-40B4-BE49-F238E27FC236}">
                  <a16:creationId xmlns:a16="http://schemas.microsoft.com/office/drawing/2014/main" id="{718C970D-34B0-F0CA-DC24-76471C9CCA62}"/>
                </a:ext>
              </a:extLst>
            </p:cNvPr>
            <p:cNvSpPr/>
            <p:nvPr/>
          </p:nvSpPr>
          <p:spPr bwMode="auto">
            <a:xfrm rot="16200000">
              <a:off x="7843738" y="325852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DF0FF96-6F9A-9E7A-F121-646C63FDB885}"/>
              </a:ext>
            </a:extLst>
          </p:cNvPr>
          <p:cNvGrpSpPr/>
          <p:nvPr/>
        </p:nvGrpSpPr>
        <p:grpSpPr>
          <a:xfrm>
            <a:off x="698164" y="4478968"/>
            <a:ext cx="2631529" cy="1335604"/>
            <a:chOff x="698164" y="4478968"/>
            <a:chExt cx="2631529" cy="1335604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1E029377-053B-C3B0-004A-33995FB66A43}"/>
                </a:ext>
              </a:extLst>
            </p:cNvPr>
            <p:cNvSpPr/>
            <p:nvPr/>
          </p:nvSpPr>
          <p:spPr bwMode="auto">
            <a:xfrm>
              <a:off x="783490" y="4572000"/>
              <a:ext cx="2462630" cy="1159180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1CD3436F-1155-D8BF-799D-9D4DD44125F3}"/>
                </a:ext>
              </a:extLst>
            </p:cNvPr>
            <p:cNvSpPr/>
            <p:nvPr/>
          </p:nvSpPr>
          <p:spPr bwMode="auto">
            <a:xfrm rot="10800000">
              <a:off x="3152329" y="508970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二等辺三角形 44">
              <a:extLst>
                <a:ext uri="{FF2B5EF4-FFF2-40B4-BE49-F238E27FC236}">
                  <a16:creationId xmlns:a16="http://schemas.microsoft.com/office/drawing/2014/main" id="{6ABEDEAA-7610-8608-AD78-C1E66A4A8D76}"/>
                </a:ext>
              </a:extLst>
            </p:cNvPr>
            <p:cNvSpPr/>
            <p:nvPr/>
          </p:nvSpPr>
          <p:spPr bwMode="auto">
            <a:xfrm>
              <a:off x="698164" y="508970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二等辺三角形 47">
              <a:extLst>
                <a:ext uri="{FF2B5EF4-FFF2-40B4-BE49-F238E27FC236}">
                  <a16:creationId xmlns:a16="http://schemas.microsoft.com/office/drawing/2014/main" id="{A8DBCE4A-D5C8-05CE-D4CF-8CCF8DBBCFA2}"/>
                </a:ext>
              </a:extLst>
            </p:cNvPr>
            <p:cNvSpPr/>
            <p:nvPr/>
          </p:nvSpPr>
          <p:spPr bwMode="auto">
            <a:xfrm rot="5400000">
              <a:off x="1962100" y="449145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二等辺三角形 48">
              <a:extLst>
                <a:ext uri="{FF2B5EF4-FFF2-40B4-BE49-F238E27FC236}">
                  <a16:creationId xmlns:a16="http://schemas.microsoft.com/office/drawing/2014/main" id="{F95F4A05-93AE-8FC4-F009-0C2B7A0BA49A}"/>
                </a:ext>
              </a:extLst>
            </p:cNvPr>
            <p:cNvSpPr/>
            <p:nvPr/>
          </p:nvSpPr>
          <p:spPr bwMode="auto">
            <a:xfrm rot="16200000">
              <a:off x="1962100" y="564969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4597EF7-B6BF-40B4-80C4-8D14F26C0F69}"/>
              </a:ext>
            </a:extLst>
          </p:cNvPr>
          <p:cNvGrpSpPr/>
          <p:nvPr/>
        </p:nvGrpSpPr>
        <p:grpSpPr>
          <a:xfrm>
            <a:off x="3645421" y="4286644"/>
            <a:ext cx="2623059" cy="1731043"/>
            <a:chOff x="3645421" y="4286644"/>
            <a:chExt cx="2623059" cy="1731043"/>
          </a:xfrm>
        </p:grpSpPr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B6186DF5-E2AD-3403-BFFB-CB1B9369C9B5}"/>
                </a:ext>
              </a:extLst>
            </p:cNvPr>
            <p:cNvSpPr/>
            <p:nvPr/>
          </p:nvSpPr>
          <p:spPr bwMode="auto">
            <a:xfrm>
              <a:off x="3733800" y="4373880"/>
              <a:ext cx="2444650" cy="1555420"/>
            </a:xfrm>
            <a:prstGeom prst="roundRect">
              <a:avLst>
                <a:gd name="adj" fmla="val 9543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二等辺三角形 45">
              <a:extLst>
                <a:ext uri="{FF2B5EF4-FFF2-40B4-BE49-F238E27FC236}">
                  <a16:creationId xmlns:a16="http://schemas.microsoft.com/office/drawing/2014/main" id="{ED3EA71D-7935-25BC-DEAB-40AEB1807D59}"/>
                </a:ext>
              </a:extLst>
            </p:cNvPr>
            <p:cNvSpPr/>
            <p:nvPr/>
          </p:nvSpPr>
          <p:spPr bwMode="auto">
            <a:xfrm rot="10800000">
              <a:off x="6091116" y="508970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二等辺三角形 46">
              <a:extLst>
                <a:ext uri="{FF2B5EF4-FFF2-40B4-BE49-F238E27FC236}">
                  <a16:creationId xmlns:a16="http://schemas.microsoft.com/office/drawing/2014/main" id="{ADFEDC11-0077-5C69-E626-EE293190729D}"/>
                </a:ext>
              </a:extLst>
            </p:cNvPr>
            <p:cNvSpPr/>
            <p:nvPr/>
          </p:nvSpPr>
          <p:spPr bwMode="auto">
            <a:xfrm>
              <a:off x="3645421" y="508970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二等辺三角形 49">
              <a:extLst>
                <a:ext uri="{FF2B5EF4-FFF2-40B4-BE49-F238E27FC236}">
                  <a16:creationId xmlns:a16="http://schemas.microsoft.com/office/drawing/2014/main" id="{D3C11AF9-25CA-3054-6691-83D3CB8EF41D}"/>
                </a:ext>
              </a:extLst>
            </p:cNvPr>
            <p:cNvSpPr/>
            <p:nvPr/>
          </p:nvSpPr>
          <p:spPr bwMode="auto">
            <a:xfrm rot="16200000">
              <a:off x="4864318" y="5852805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二等辺三角形 50">
              <a:extLst>
                <a:ext uri="{FF2B5EF4-FFF2-40B4-BE49-F238E27FC236}">
                  <a16:creationId xmlns:a16="http://schemas.microsoft.com/office/drawing/2014/main" id="{D5389ECB-9437-51A4-F063-C59405FCAD03}"/>
                </a:ext>
              </a:extLst>
            </p:cNvPr>
            <p:cNvSpPr/>
            <p:nvPr/>
          </p:nvSpPr>
          <p:spPr bwMode="auto">
            <a:xfrm rot="5400000">
              <a:off x="4864318" y="4299126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A7A8FB7-D18A-3A0C-DAAC-964941C4BC12}"/>
              </a:ext>
            </a:extLst>
          </p:cNvPr>
          <p:cNvGrpSpPr/>
          <p:nvPr/>
        </p:nvGrpSpPr>
        <p:grpSpPr>
          <a:xfrm>
            <a:off x="6809308" y="4013200"/>
            <a:ext cx="2246224" cy="2227942"/>
            <a:chOff x="6809308" y="4013200"/>
            <a:chExt cx="2246224" cy="2227942"/>
          </a:xfrm>
        </p:grpSpPr>
        <p:sp>
          <p:nvSpPr>
            <p:cNvPr id="52" name="五角形 51">
              <a:extLst>
                <a:ext uri="{FF2B5EF4-FFF2-40B4-BE49-F238E27FC236}">
                  <a16:creationId xmlns:a16="http://schemas.microsoft.com/office/drawing/2014/main" id="{C60D25D9-513C-ED86-2234-C4747857F986}"/>
                </a:ext>
              </a:extLst>
            </p:cNvPr>
            <p:cNvSpPr/>
            <p:nvPr/>
          </p:nvSpPr>
          <p:spPr bwMode="auto">
            <a:xfrm>
              <a:off x="6809308" y="4013200"/>
              <a:ext cx="2246224" cy="2139260"/>
            </a:xfrm>
            <a:prstGeom prst="pentagon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二等辺三角形 52">
              <a:extLst>
                <a:ext uri="{FF2B5EF4-FFF2-40B4-BE49-F238E27FC236}">
                  <a16:creationId xmlns:a16="http://schemas.microsoft.com/office/drawing/2014/main" id="{6EE810B9-EB76-8FC1-9BDA-C1DB45771A63}"/>
                </a:ext>
              </a:extLst>
            </p:cNvPr>
            <p:cNvSpPr/>
            <p:nvPr/>
          </p:nvSpPr>
          <p:spPr bwMode="auto">
            <a:xfrm rot="16200000">
              <a:off x="7848589" y="607626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二等辺三角形 53">
              <a:extLst>
                <a:ext uri="{FF2B5EF4-FFF2-40B4-BE49-F238E27FC236}">
                  <a16:creationId xmlns:a16="http://schemas.microsoft.com/office/drawing/2014/main" id="{34A1C058-E811-A620-D125-61D54BF25345}"/>
                </a:ext>
              </a:extLst>
            </p:cNvPr>
            <p:cNvSpPr/>
            <p:nvPr/>
          </p:nvSpPr>
          <p:spPr bwMode="auto">
            <a:xfrm rot="7585466">
              <a:off x="8441802" y="437348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4D0F90BE-61B0-71F1-9CD7-786AFB4D99A6}"/>
                </a:ext>
              </a:extLst>
            </p:cNvPr>
            <p:cNvSpPr/>
            <p:nvPr/>
          </p:nvSpPr>
          <p:spPr bwMode="auto">
            <a:xfrm rot="11981520">
              <a:off x="8759302" y="5408530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二等辺三角形 55">
              <a:extLst>
                <a:ext uri="{FF2B5EF4-FFF2-40B4-BE49-F238E27FC236}">
                  <a16:creationId xmlns:a16="http://schemas.microsoft.com/office/drawing/2014/main" id="{E5327689-1141-3AD9-CB0D-022E4D247398}"/>
                </a:ext>
              </a:extLst>
            </p:cNvPr>
            <p:cNvSpPr/>
            <p:nvPr/>
          </p:nvSpPr>
          <p:spPr bwMode="auto">
            <a:xfrm rot="20536457">
              <a:off x="6931025" y="5403796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二等辺三角形 56">
              <a:extLst>
                <a:ext uri="{FF2B5EF4-FFF2-40B4-BE49-F238E27FC236}">
                  <a16:creationId xmlns:a16="http://schemas.microsoft.com/office/drawing/2014/main" id="{3F6BCB2D-C8A8-BA1E-B637-B18D9CCF3D2A}"/>
                </a:ext>
              </a:extLst>
            </p:cNvPr>
            <p:cNvSpPr/>
            <p:nvPr/>
          </p:nvSpPr>
          <p:spPr bwMode="auto">
            <a:xfrm rot="3238031">
              <a:off x="7316764" y="4326351"/>
              <a:ext cx="177364" cy="1524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4236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72FF7C6D-8B1E-FFBD-3876-FFCF106AAB2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周回矢印の利用サンプル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6D00956-4AC2-7BD1-28B0-FD0B9F2FF4E6}"/>
              </a:ext>
            </a:extLst>
          </p:cNvPr>
          <p:cNvGrpSpPr/>
          <p:nvPr/>
        </p:nvGrpSpPr>
        <p:grpSpPr>
          <a:xfrm>
            <a:off x="3037373" y="4351560"/>
            <a:ext cx="3930622" cy="1997160"/>
            <a:chOff x="698777" y="4478836"/>
            <a:chExt cx="2629126" cy="1335866"/>
          </a:xfrm>
          <a:solidFill>
            <a:srgbClr val="FF0000"/>
          </a:solidFill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1FB4C5-ADCE-F2F6-0809-27F369F4B324}"/>
                </a:ext>
              </a:extLst>
            </p:cNvPr>
            <p:cNvSpPr/>
            <p:nvPr/>
          </p:nvSpPr>
          <p:spPr bwMode="auto">
            <a:xfrm>
              <a:off x="783490" y="4572000"/>
              <a:ext cx="2462630" cy="1159180"/>
            </a:xfrm>
            <a:prstGeom prst="roundRect">
              <a:avLst>
                <a:gd name="adj" fmla="val 50000"/>
              </a:avLst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二等辺三角形 3">
              <a:extLst>
                <a:ext uri="{FF2B5EF4-FFF2-40B4-BE49-F238E27FC236}">
                  <a16:creationId xmlns:a16="http://schemas.microsoft.com/office/drawing/2014/main" id="{4E9A89AA-E0B2-2939-7F46-D8455CAFA21A}"/>
                </a:ext>
              </a:extLst>
            </p:cNvPr>
            <p:cNvSpPr/>
            <p:nvPr/>
          </p:nvSpPr>
          <p:spPr bwMode="auto">
            <a:xfrm rot="10800000">
              <a:off x="3150276" y="5089588"/>
              <a:ext cx="177627" cy="152626"/>
            </a:xfrm>
            <a:prstGeom prst="triangle">
              <a:avLst/>
            </a:prstGeom>
            <a:grp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二等辺三角形 4">
              <a:extLst>
                <a:ext uri="{FF2B5EF4-FFF2-40B4-BE49-F238E27FC236}">
                  <a16:creationId xmlns:a16="http://schemas.microsoft.com/office/drawing/2014/main" id="{3A34A663-229B-5F32-D682-85D0EED1DC1F}"/>
                </a:ext>
              </a:extLst>
            </p:cNvPr>
            <p:cNvSpPr/>
            <p:nvPr/>
          </p:nvSpPr>
          <p:spPr bwMode="auto">
            <a:xfrm>
              <a:off x="698777" y="5089589"/>
              <a:ext cx="177626" cy="152625"/>
            </a:xfrm>
            <a:prstGeom prst="triangle">
              <a:avLst/>
            </a:prstGeom>
            <a:grp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二等辺三角形 5">
              <a:extLst>
                <a:ext uri="{FF2B5EF4-FFF2-40B4-BE49-F238E27FC236}">
                  <a16:creationId xmlns:a16="http://schemas.microsoft.com/office/drawing/2014/main" id="{DE4103A0-F021-569F-A892-2FCE6290A883}"/>
                </a:ext>
              </a:extLst>
            </p:cNvPr>
            <p:cNvSpPr/>
            <p:nvPr/>
          </p:nvSpPr>
          <p:spPr bwMode="auto">
            <a:xfrm rot="5400000">
              <a:off x="1961969" y="4491337"/>
              <a:ext cx="177627" cy="152626"/>
            </a:xfrm>
            <a:prstGeom prst="triangle">
              <a:avLst/>
            </a:prstGeom>
            <a:solidFill>
              <a:srgbClr val="FF0000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二等辺三角形 6">
              <a:extLst>
                <a:ext uri="{FF2B5EF4-FFF2-40B4-BE49-F238E27FC236}">
                  <a16:creationId xmlns:a16="http://schemas.microsoft.com/office/drawing/2014/main" id="{83AD0E7F-E63D-41DA-F9C8-9C9F777DB9C1}"/>
                </a:ext>
              </a:extLst>
            </p:cNvPr>
            <p:cNvSpPr/>
            <p:nvPr/>
          </p:nvSpPr>
          <p:spPr bwMode="auto">
            <a:xfrm rot="16200000">
              <a:off x="1961969" y="5649576"/>
              <a:ext cx="177627" cy="152625"/>
            </a:xfrm>
            <a:prstGeom prst="triangle">
              <a:avLst/>
            </a:prstGeom>
            <a:grp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8035645-A016-695F-ADA1-07F7EA9C1D23}"/>
              </a:ext>
            </a:extLst>
          </p:cNvPr>
          <p:cNvGrpSpPr/>
          <p:nvPr/>
        </p:nvGrpSpPr>
        <p:grpSpPr>
          <a:xfrm>
            <a:off x="1195927" y="1181248"/>
            <a:ext cx="3497490" cy="2308109"/>
            <a:chOff x="3645421" y="4286644"/>
            <a:chExt cx="2623059" cy="1731043"/>
          </a:xfrm>
          <a:solidFill>
            <a:srgbClr val="FF0000"/>
          </a:solidFill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D1DE2501-1283-130B-E2FC-D1858C2A1129}"/>
                </a:ext>
              </a:extLst>
            </p:cNvPr>
            <p:cNvSpPr/>
            <p:nvPr/>
          </p:nvSpPr>
          <p:spPr bwMode="auto">
            <a:xfrm>
              <a:off x="3733800" y="4373880"/>
              <a:ext cx="2444650" cy="1555420"/>
            </a:xfrm>
            <a:prstGeom prst="roundRect">
              <a:avLst>
                <a:gd name="adj" fmla="val 9543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二等辺三角形 9">
              <a:extLst>
                <a:ext uri="{FF2B5EF4-FFF2-40B4-BE49-F238E27FC236}">
                  <a16:creationId xmlns:a16="http://schemas.microsoft.com/office/drawing/2014/main" id="{BC1928A0-DE23-9264-CE67-C57191B8BD30}"/>
                </a:ext>
              </a:extLst>
            </p:cNvPr>
            <p:cNvSpPr/>
            <p:nvPr/>
          </p:nvSpPr>
          <p:spPr bwMode="auto">
            <a:xfrm rot="10800000">
              <a:off x="6091116" y="5089701"/>
              <a:ext cx="177364" cy="152400"/>
            </a:xfrm>
            <a:prstGeom prst="triangle">
              <a:avLst/>
            </a:prstGeom>
            <a:grpFill/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二等辺三角形 10">
              <a:extLst>
                <a:ext uri="{FF2B5EF4-FFF2-40B4-BE49-F238E27FC236}">
                  <a16:creationId xmlns:a16="http://schemas.microsoft.com/office/drawing/2014/main" id="{0EA3FA86-3BF4-AFB0-BB1F-2CC631992B4B}"/>
                </a:ext>
              </a:extLst>
            </p:cNvPr>
            <p:cNvSpPr/>
            <p:nvPr/>
          </p:nvSpPr>
          <p:spPr bwMode="auto">
            <a:xfrm>
              <a:off x="3645421" y="5089701"/>
              <a:ext cx="177364" cy="152400"/>
            </a:xfrm>
            <a:prstGeom prst="triangle">
              <a:avLst/>
            </a:prstGeom>
            <a:grpFill/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DC7E45EA-ECA7-C530-B841-0F8793820E70}"/>
                </a:ext>
              </a:extLst>
            </p:cNvPr>
            <p:cNvSpPr/>
            <p:nvPr/>
          </p:nvSpPr>
          <p:spPr bwMode="auto">
            <a:xfrm rot="16200000">
              <a:off x="4864318" y="5852805"/>
              <a:ext cx="177364" cy="152400"/>
            </a:xfrm>
            <a:prstGeom prst="triangle">
              <a:avLst/>
            </a:prstGeom>
            <a:grpFill/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F7BB100D-49CD-67EA-B7FD-013A167F47D3}"/>
                </a:ext>
              </a:extLst>
            </p:cNvPr>
            <p:cNvSpPr/>
            <p:nvPr/>
          </p:nvSpPr>
          <p:spPr bwMode="auto">
            <a:xfrm rot="5400000">
              <a:off x="4864318" y="4299126"/>
              <a:ext cx="177364" cy="152400"/>
            </a:xfrm>
            <a:prstGeom prst="triangle">
              <a:avLst/>
            </a:prstGeom>
            <a:grpFill/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AE0ACCD-0618-BE57-0860-89EB468DB127}"/>
              </a:ext>
            </a:extLst>
          </p:cNvPr>
          <p:cNvGrpSpPr/>
          <p:nvPr/>
        </p:nvGrpSpPr>
        <p:grpSpPr>
          <a:xfrm>
            <a:off x="6444221" y="1163794"/>
            <a:ext cx="2544622" cy="2354614"/>
            <a:chOff x="6644640" y="1143000"/>
            <a:chExt cx="2544622" cy="2354614"/>
          </a:xfrm>
        </p:grpSpPr>
        <p:sp>
          <p:nvSpPr>
            <p:cNvPr id="15" name="二等辺三角形 14">
              <a:extLst>
                <a:ext uri="{FF2B5EF4-FFF2-40B4-BE49-F238E27FC236}">
                  <a16:creationId xmlns:a16="http://schemas.microsoft.com/office/drawing/2014/main" id="{CFD3BE81-997F-29F1-7EA3-607F44B3F636}"/>
                </a:ext>
              </a:extLst>
            </p:cNvPr>
            <p:cNvSpPr/>
            <p:nvPr/>
          </p:nvSpPr>
          <p:spPr bwMode="auto">
            <a:xfrm>
              <a:off x="6644640" y="1143000"/>
              <a:ext cx="2544622" cy="2193640"/>
            </a:xfrm>
            <a:prstGeom prst="triangle">
              <a:avLst/>
            </a:prstGeom>
            <a:solidFill>
              <a:srgbClr val="FFFF0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二等辺三角形 15">
              <a:extLst>
                <a:ext uri="{FF2B5EF4-FFF2-40B4-BE49-F238E27FC236}">
                  <a16:creationId xmlns:a16="http://schemas.microsoft.com/office/drawing/2014/main" id="{53C5945F-DA48-A9F6-30D9-6659310F58D0}"/>
                </a:ext>
              </a:extLst>
            </p:cNvPr>
            <p:cNvSpPr/>
            <p:nvPr/>
          </p:nvSpPr>
          <p:spPr bwMode="auto">
            <a:xfrm rot="9000000">
              <a:off x="8408453" y="2156160"/>
              <a:ext cx="384288" cy="330200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E0DC49A6-2F51-1359-6C97-BA03B98D74E6}"/>
                </a:ext>
              </a:extLst>
            </p:cNvPr>
            <p:cNvSpPr/>
            <p:nvPr/>
          </p:nvSpPr>
          <p:spPr bwMode="auto">
            <a:xfrm rot="1800000">
              <a:off x="7067332" y="2095199"/>
              <a:ext cx="384290" cy="330202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二等辺三角形 17">
              <a:extLst>
                <a:ext uri="{FF2B5EF4-FFF2-40B4-BE49-F238E27FC236}">
                  <a16:creationId xmlns:a16="http://schemas.microsoft.com/office/drawing/2014/main" id="{16A328D2-AD2E-E399-0E47-95E5ECCB0C36}"/>
                </a:ext>
              </a:extLst>
            </p:cNvPr>
            <p:cNvSpPr/>
            <p:nvPr/>
          </p:nvSpPr>
          <p:spPr bwMode="auto">
            <a:xfrm rot="16200000">
              <a:off x="7769526" y="3194753"/>
              <a:ext cx="325788" cy="279934"/>
            </a:xfrm>
            <a:prstGeom prst="triangl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1905A1C-B531-F450-7E09-FA358464BBAA}"/>
              </a:ext>
            </a:extLst>
          </p:cNvPr>
          <p:cNvSpPr txBox="1"/>
          <p:nvPr/>
        </p:nvSpPr>
        <p:spPr>
          <a:xfrm>
            <a:off x="4265729" y="3986632"/>
            <a:ext cx="1478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00206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Plan</a:t>
            </a:r>
            <a:r>
              <a:rPr lang="ja-JP" altLang="en-US" sz="1600" b="1" i="0" dirty="0">
                <a:solidFill>
                  <a:srgbClr val="00206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（計画）</a:t>
            </a:r>
            <a:endParaRPr kumimoji="1" lang="ja-JP" altLang="en-US" sz="1600" b="1" u="sng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12B502D-6F2A-BC4C-AA23-00B07CAA970E}"/>
              </a:ext>
            </a:extLst>
          </p:cNvPr>
          <p:cNvSpPr txBox="1"/>
          <p:nvPr/>
        </p:nvSpPr>
        <p:spPr>
          <a:xfrm>
            <a:off x="1574114" y="5258566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FF3399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Action</a:t>
            </a:r>
          </a:p>
          <a:p>
            <a:pPr algn="ctr"/>
            <a:r>
              <a:rPr lang="ja-JP" altLang="en-US" sz="1600" b="1" i="0" dirty="0">
                <a:solidFill>
                  <a:srgbClr val="FF3399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（対策・改善）</a:t>
            </a:r>
            <a:endParaRPr kumimoji="1" lang="ja-JP" altLang="en-US" sz="1600" b="1" u="sng" dirty="0">
              <a:solidFill>
                <a:srgbClr val="FF33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AA50C38-696C-FF24-B17F-08EB04ACFDAF}"/>
              </a:ext>
            </a:extLst>
          </p:cNvPr>
          <p:cNvSpPr txBox="1"/>
          <p:nvPr/>
        </p:nvSpPr>
        <p:spPr>
          <a:xfrm>
            <a:off x="6967995" y="5064959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Do</a:t>
            </a:r>
          </a:p>
          <a:p>
            <a:pPr algn="ctr"/>
            <a:r>
              <a:rPr lang="ja-JP" altLang="en-US" sz="16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（実行）</a:t>
            </a:r>
            <a:endParaRPr kumimoji="1" lang="ja-JP" altLang="en-US" sz="1600" b="1" u="sng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2219C01-5C90-F8AA-043D-51C137D4F81C}"/>
              </a:ext>
            </a:extLst>
          </p:cNvPr>
          <p:cNvSpPr txBox="1"/>
          <p:nvPr/>
        </p:nvSpPr>
        <p:spPr>
          <a:xfrm>
            <a:off x="3924377" y="5697980"/>
            <a:ext cx="2268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FF66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Check</a:t>
            </a:r>
            <a:r>
              <a:rPr lang="ja-JP" altLang="en-US" sz="1600" b="1" i="0" dirty="0">
                <a:solidFill>
                  <a:srgbClr val="FF66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（測定・評価）</a:t>
            </a:r>
            <a:endParaRPr kumimoji="1" lang="ja-JP" altLang="en-US" sz="1600" b="1" u="sng" dirty="0">
              <a:solidFill>
                <a:srgbClr val="FF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F51B325-506F-E825-2672-87AB4AC074E1}"/>
              </a:ext>
            </a:extLst>
          </p:cNvPr>
          <p:cNvSpPr txBox="1"/>
          <p:nvPr/>
        </p:nvSpPr>
        <p:spPr>
          <a:xfrm>
            <a:off x="2551655" y="860608"/>
            <a:ext cx="870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STEP1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88239A6-424A-596B-8698-3770E4817515}"/>
              </a:ext>
            </a:extLst>
          </p:cNvPr>
          <p:cNvSpPr txBox="1"/>
          <p:nvPr/>
        </p:nvSpPr>
        <p:spPr>
          <a:xfrm>
            <a:off x="4734138" y="2171824"/>
            <a:ext cx="870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STEP2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90F6340-8F5D-4AD4-4ACF-A552F1597A84}"/>
              </a:ext>
            </a:extLst>
          </p:cNvPr>
          <p:cNvSpPr txBox="1"/>
          <p:nvPr/>
        </p:nvSpPr>
        <p:spPr>
          <a:xfrm>
            <a:off x="2594788" y="3517544"/>
            <a:ext cx="870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STEP3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E176D40-F659-78D3-5AFA-4FF56A6764F9}"/>
              </a:ext>
            </a:extLst>
          </p:cNvPr>
          <p:cNvSpPr txBox="1"/>
          <p:nvPr/>
        </p:nvSpPr>
        <p:spPr>
          <a:xfrm>
            <a:off x="265655" y="2214955"/>
            <a:ext cx="870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STEP4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CBBA2C1-AA80-FA89-A8B2-5AFFD1B39C66}"/>
              </a:ext>
            </a:extLst>
          </p:cNvPr>
          <p:cNvSpPr txBox="1"/>
          <p:nvPr/>
        </p:nvSpPr>
        <p:spPr>
          <a:xfrm>
            <a:off x="7349723" y="3500292"/>
            <a:ext cx="745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kumimoji="1" lang="en-US" altLang="ja-JP" sz="16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400E5E8-6372-2713-A2DB-DD024DE68AF2}"/>
              </a:ext>
            </a:extLst>
          </p:cNvPr>
          <p:cNvSpPr txBox="1"/>
          <p:nvPr/>
        </p:nvSpPr>
        <p:spPr>
          <a:xfrm>
            <a:off x="8634257" y="2085560"/>
            <a:ext cx="747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lang="en-US" altLang="ja-JP" sz="1600" b="1" dirty="0">
                <a:solidFill>
                  <a:srgbClr val="040C2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7356476-8502-33A2-E6A4-C7841DCD9E4C}"/>
              </a:ext>
            </a:extLst>
          </p:cNvPr>
          <p:cNvSpPr txBox="1"/>
          <p:nvPr/>
        </p:nvSpPr>
        <p:spPr>
          <a:xfrm>
            <a:off x="6027217" y="2120065"/>
            <a:ext cx="73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</a:t>
            </a:r>
            <a:r>
              <a:rPr lang="en-US" altLang="ja-JP" sz="1600" b="1" i="0" dirty="0">
                <a:solidFill>
                  <a:srgbClr val="040C28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16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9C2AD4C-3EBE-4121-838B-EDD845D105A1}"/>
              </a:ext>
            </a:extLst>
          </p:cNvPr>
          <p:cNvSpPr txBox="1"/>
          <p:nvPr/>
        </p:nvSpPr>
        <p:spPr>
          <a:xfrm>
            <a:off x="7160418" y="2465122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繰り返し</a:t>
            </a:r>
            <a:endParaRPr kumimoji="1" lang="ja-JP" altLang="en-US" sz="2000" b="1" u="sng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366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お月さまのイラスト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4081DDB-8D3D-59CA-6846-D9AAC950E344}"/>
              </a:ext>
            </a:extLst>
          </p:cNvPr>
          <p:cNvGrpSpPr/>
          <p:nvPr/>
        </p:nvGrpSpPr>
        <p:grpSpPr>
          <a:xfrm>
            <a:off x="695446" y="888298"/>
            <a:ext cx="2600204" cy="2600204"/>
            <a:chOff x="695446" y="888298"/>
            <a:chExt cx="2600204" cy="2600204"/>
          </a:xfrm>
        </p:grpSpPr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F009ADE3-7875-80CF-6472-388EA890D028}"/>
                </a:ext>
              </a:extLst>
            </p:cNvPr>
            <p:cNvSpPr/>
            <p:nvPr/>
          </p:nvSpPr>
          <p:spPr bwMode="auto">
            <a:xfrm>
              <a:off x="695446" y="88829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F9582F2F-905B-B603-FB57-97479FD12750}"/>
                </a:ext>
              </a:extLst>
            </p:cNvPr>
            <p:cNvSpPr/>
            <p:nvPr/>
          </p:nvSpPr>
          <p:spPr bwMode="auto">
            <a:xfrm>
              <a:off x="890405" y="110255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B0C5C17D-1FA7-6D1C-963E-B65BF7D595BD}"/>
                </a:ext>
              </a:extLst>
            </p:cNvPr>
            <p:cNvSpPr/>
            <p:nvPr/>
          </p:nvSpPr>
          <p:spPr bwMode="auto">
            <a:xfrm>
              <a:off x="1025419" y="1822631"/>
              <a:ext cx="270030" cy="27003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3A23E1A7-213A-B7D8-1CAF-91AF9026985D}"/>
                </a:ext>
              </a:extLst>
            </p:cNvPr>
            <p:cNvSpPr/>
            <p:nvPr/>
          </p:nvSpPr>
          <p:spPr bwMode="auto">
            <a:xfrm>
              <a:off x="1393719" y="1822631"/>
              <a:ext cx="270030" cy="27003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BBA79534-6B8E-B1B9-6A85-941B03971ECA}"/>
                </a:ext>
              </a:extLst>
            </p:cNvPr>
            <p:cNvSpPr/>
            <p:nvPr/>
          </p:nvSpPr>
          <p:spPr bwMode="auto">
            <a:xfrm>
              <a:off x="1098158" y="1893810"/>
              <a:ext cx="127672" cy="12767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F5043834-BB9B-17CB-733F-07402D18C9D0}"/>
                </a:ext>
              </a:extLst>
            </p:cNvPr>
            <p:cNvSpPr/>
            <p:nvPr/>
          </p:nvSpPr>
          <p:spPr bwMode="auto">
            <a:xfrm>
              <a:off x="1466458" y="1893810"/>
              <a:ext cx="127672" cy="12767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楕円 45">
              <a:extLst>
                <a:ext uri="{FF2B5EF4-FFF2-40B4-BE49-F238E27FC236}">
                  <a16:creationId xmlns:a16="http://schemas.microsoft.com/office/drawing/2014/main" id="{44EBFE4C-1201-B90F-2FC1-47D3F0B67BC4}"/>
                </a:ext>
              </a:extLst>
            </p:cNvPr>
            <p:cNvSpPr/>
            <p:nvPr/>
          </p:nvSpPr>
          <p:spPr bwMode="auto">
            <a:xfrm>
              <a:off x="1214041" y="2188400"/>
              <a:ext cx="247214" cy="152728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星: 5 pt 8">
              <a:extLst>
                <a:ext uri="{FF2B5EF4-FFF2-40B4-BE49-F238E27FC236}">
                  <a16:creationId xmlns:a16="http://schemas.microsoft.com/office/drawing/2014/main" id="{C62BD74D-3C42-353A-857A-3BFA9367ACE3}"/>
                </a:ext>
              </a:extLst>
            </p:cNvPr>
            <p:cNvSpPr/>
            <p:nvPr/>
          </p:nvSpPr>
          <p:spPr bwMode="auto">
            <a:xfrm>
              <a:off x="2582299" y="131376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星: 5 pt 9">
              <a:extLst>
                <a:ext uri="{FF2B5EF4-FFF2-40B4-BE49-F238E27FC236}">
                  <a16:creationId xmlns:a16="http://schemas.microsoft.com/office/drawing/2014/main" id="{0D80EACE-301A-4302-D215-92E2E91DABD6}"/>
                </a:ext>
              </a:extLst>
            </p:cNvPr>
            <p:cNvSpPr/>
            <p:nvPr/>
          </p:nvSpPr>
          <p:spPr bwMode="auto">
            <a:xfrm>
              <a:off x="2195461" y="185382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星: 5 pt 10">
              <a:extLst>
                <a:ext uri="{FF2B5EF4-FFF2-40B4-BE49-F238E27FC236}">
                  <a16:creationId xmlns:a16="http://schemas.microsoft.com/office/drawing/2014/main" id="{628B98E0-1EED-9C15-D924-EA5D17D9E629}"/>
                </a:ext>
              </a:extLst>
            </p:cNvPr>
            <p:cNvSpPr/>
            <p:nvPr/>
          </p:nvSpPr>
          <p:spPr bwMode="auto">
            <a:xfrm>
              <a:off x="2833325" y="231817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星: 5 pt 11">
              <a:extLst>
                <a:ext uri="{FF2B5EF4-FFF2-40B4-BE49-F238E27FC236}">
                  <a16:creationId xmlns:a16="http://schemas.microsoft.com/office/drawing/2014/main" id="{C79907C6-5170-78D3-1EB8-EF8834846F89}"/>
                </a:ext>
              </a:extLst>
            </p:cNvPr>
            <p:cNvSpPr/>
            <p:nvPr/>
          </p:nvSpPr>
          <p:spPr bwMode="auto">
            <a:xfrm>
              <a:off x="2344375" y="24930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星: 5 pt 108">
              <a:extLst>
                <a:ext uri="{FF2B5EF4-FFF2-40B4-BE49-F238E27FC236}">
                  <a16:creationId xmlns:a16="http://schemas.microsoft.com/office/drawing/2014/main" id="{DA65F8F1-63ED-A0CF-2662-0C0D4424954A}"/>
                </a:ext>
              </a:extLst>
            </p:cNvPr>
            <p:cNvSpPr/>
            <p:nvPr/>
          </p:nvSpPr>
          <p:spPr bwMode="auto">
            <a:xfrm>
              <a:off x="2636475" y="19723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星: 5 pt 111">
              <a:extLst>
                <a:ext uri="{FF2B5EF4-FFF2-40B4-BE49-F238E27FC236}">
                  <a16:creationId xmlns:a16="http://schemas.microsoft.com/office/drawing/2014/main" id="{4571CEB3-E0F0-5503-EABA-31A259C87A69}"/>
                </a:ext>
              </a:extLst>
            </p:cNvPr>
            <p:cNvSpPr/>
            <p:nvPr/>
          </p:nvSpPr>
          <p:spPr bwMode="auto">
            <a:xfrm>
              <a:off x="1843148" y="140377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星: 5 pt 112">
              <a:extLst>
                <a:ext uri="{FF2B5EF4-FFF2-40B4-BE49-F238E27FC236}">
                  <a16:creationId xmlns:a16="http://schemas.microsoft.com/office/drawing/2014/main" id="{E133A557-1819-97D8-2592-8786AA2BE75B}"/>
                </a:ext>
              </a:extLst>
            </p:cNvPr>
            <p:cNvSpPr/>
            <p:nvPr/>
          </p:nvSpPr>
          <p:spPr bwMode="auto">
            <a:xfrm>
              <a:off x="1855425" y="220725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2202FFF-C509-485A-D716-01052428934C}"/>
              </a:ext>
            </a:extLst>
          </p:cNvPr>
          <p:cNvGrpSpPr/>
          <p:nvPr/>
        </p:nvGrpSpPr>
        <p:grpSpPr>
          <a:xfrm>
            <a:off x="6639046" y="888298"/>
            <a:ext cx="2600204" cy="2600204"/>
            <a:chOff x="6639046" y="888298"/>
            <a:chExt cx="2600204" cy="2600204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C0B4A6A7-50A0-CCB4-0814-90401342F35E}"/>
                </a:ext>
              </a:extLst>
            </p:cNvPr>
            <p:cNvSpPr/>
            <p:nvPr/>
          </p:nvSpPr>
          <p:spPr bwMode="auto">
            <a:xfrm>
              <a:off x="6639046" y="88829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872969D7-BF29-C97C-FBC0-3E2A0677FD75}"/>
                </a:ext>
              </a:extLst>
            </p:cNvPr>
            <p:cNvSpPr/>
            <p:nvPr/>
          </p:nvSpPr>
          <p:spPr bwMode="auto">
            <a:xfrm>
              <a:off x="6834005" y="110255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1" name="星: 5 pt 140">
              <a:extLst>
                <a:ext uri="{FF2B5EF4-FFF2-40B4-BE49-F238E27FC236}">
                  <a16:creationId xmlns:a16="http://schemas.microsoft.com/office/drawing/2014/main" id="{4F23EBAF-FC0C-CDFF-71FA-BE20860DBF0A}"/>
                </a:ext>
              </a:extLst>
            </p:cNvPr>
            <p:cNvSpPr/>
            <p:nvPr/>
          </p:nvSpPr>
          <p:spPr bwMode="auto">
            <a:xfrm>
              <a:off x="8525899" y="131376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星: 5 pt 141">
              <a:extLst>
                <a:ext uri="{FF2B5EF4-FFF2-40B4-BE49-F238E27FC236}">
                  <a16:creationId xmlns:a16="http://schemas.microsoft.com/office/drawing/2014/main" id="{4FD67B67-DEE7-B50D-99C4-3AF31D884B34}"/>
                </a:ext>
              </a:extLst>
            </p:cNvPr>
            <p:cNvSpPr/>
            <p:nvPr/>
          </p:nvSpPr>
          <p:spPr bwMode="auto">
            <a:xfrm>
              <a:off x="8139061" y="185382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" name="星: 5 pt 144">
              <a:extLst>
                <a:ext uri="{FF2B5EF4-FFF2-40B4-BE49-F238E27FC236}">
                  <a16:creationId xmlns:a16="http://schemas.microsoft.com/office/drawing/2014/main" id="{5CBE136D-237E-8C57-C4AD-746830E07A7E}"/>
                </a:ext>
              </a:extLst>
            </p:cNvPr>
            <p:cNvSpPr/>
            <p:nvPr/>
          </p:nvSpPr>
          <p:spPr bwMode="auto">
            <a:xfrm>
              <a:off x="8776925" y="231817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" name="星: 5 pt 145">
              <a:extLst>
                <a:ext uri="{FF2B5EF4-FFF2-40B4-BE49-F238E27FC236}">
                  <a16:creationId xmlns:a16="http://schemas.microsoft.com/office/drawing/2014/main" id="{7C5844F6-165D-418F-9589-FDC02730AE82}"/>
                </a:ext>
              </a:extLst>
            </p:cNvPr>
            <p:cNvSpPr/>
            <p:nvPr/>
          </p:nvSpPr>
          <p:spPr bwMode="auto">
            <a:xfrm>
              <a:off x="8287975" y="24930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" name="星: 5 pt 146">
              <a:extLst>
                <a:ext uri="{FF2B5EF4-FFF2-40B4-BE49-F238E27FC236}">
                  <a16:creationId xmlns:a16="http://schemas.microsoft.com/office/drawing/2014/main" id="{27B2BDEC-A450-DDF8-9CBB-16667C095CC0}"/>
                </a:ext>
              </a:extLst>
            </p:cNvPr>
            <p:cNvSpPr/>
            <p:nvPr/>
          </p:nvSpPr>
          <p:spPr bwMode="auto">
            <a:xfrm>
              <a:off x="8580075" y="19723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" name="星: 5 pt 147">
              <a:extLst>
                <a:ext uri="{FF2B5EF4-FFF2-40B4-BE49-F238E27FC236}">
                  <a16:creationId xmlns:a16="http://schemas.microsoft.com/office/drawing/2014/main" id="{7D04A020-2A53-5D7C-DE08-17B8EF28F458}"/>
                </a:ext>
              </a:extLst>
            </p:cNvPr>
            <p:cNvSpPr/>
            <p:nvPr/>
          </p:nvSpPr>
          <p:spPr bwMode="auto">
            <a:xfrm>
              <a:off x="7786748" y="140377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" name="星: 5 pt 148">
              <a:extLst>
                <a:ext uri="{FF2B5EF4-FFF2-40B4-BE49-F238E27FC236}">
                  <a16:creationId xmlns:a16="http://schemas.microsoft.com/office/drawing/2014/main" id="{0F5D7E1D-2C20-0AF3-4F24-BDEB0F8784C5}"/>
                </a:ext>
              </a:extLst>
            </p:cNvPr>
            <p:cNvSpPr/>
            <p:nvPr/>
          </p:nvSpPr>
          <p:spPr bwMode="auto">
            <a:xfrm>
              <a:off x="7799025" y="220725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" name="楕円 45">
              <a:extLst>
                <a:ext uri="{FF2B5EF4-FFF2-40B4-BE49-F238E27FC236}">
                  <a16:creationId xmlns:a16="http://schemas.microsoft.com/office/drawing/2014/main" id="{B7A5B763-5835-7F40-40C5-98DC1CA1D0A5}"/>
                </a:ext>
              </a:extLst>
            </p:cNvPr>
            <p:cNvSpPr/>
            <p:nvPr/>
          </p:nvSpPr>
          <p:spPr bwMode="auto">
            <a:xfrm flipV="1">
              <a:off x="7137318" y="2081603"/>
              <a:ext cx="235679" cy="366322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6BE85248-8165-7C63-CDF3-8111A06976EB}"/>
                </a:ext>
              </a:extLst>
            </p:cNvPr>
            <p:cNvSpPr/>
            <p:nvPr/>
          </p:nvSpPr>
          <p:spPr bwMode="auto">
            <a:xfrm>
              <a:off x="7290097" y="1571201"/>
              <a:ext cx="447732" cy="44773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37D26214-0FD9-1ECF-5D70-12EB056F2AEC}"/>
                </a:ext>
              </a:extLst>
            </p:cNvPr>
            <p:cNvSpPr/>
            <p:nvPr/>
          </p:nvSpPr>
          <p:spPr bwMode="auto">
            <a:xfrm>
              <a:off x="7473056" y="1752600"/>
              <a:ext cx="84934" cy="8493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10994814-2D5B-FA12-8CE1-5E92322648BA}"/>
                </a:ext>
              </a:extLst>
            </p:cNvPr>
            <p:cNvSpPr/>
            <p:nvPr/>
          </p:nvSpPr>
          <p:spPr bwMode="auto">
            <a:xfrm>
              <a:off x="6769397" y="1571201"/>
              <a:ext cx="447732" cy="44773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A78161C8-E9A6-0B66-BB31-726123078843}"/>
                </a:ext>
              </a:extLst>
            </p:cNvPr>
            <p:cNvSpPr/>
            <p:nvPr/>
          </p:nvSpPr>
          <p:spPr bwMode="auto">
            <a:xfrm>
              <a:off x="6952356" y="1752600"/>
              <a:ext cx="84934" cy="84934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C18F1C3-C8A4-D6B4-352F-8CEFFBCBE2AF}"/>
              </a:ext>
            </a:extLst>
          </p:cNvPr>
          <p:cNvGrpSpPr/>
          <p:nvPr/>
        </p:nvGrpSpPr>
        <p:grpSpPr>
          <a:xfrm>
            <a:off x="3673596" y="888298"/>
            <a:ext cx="2600204" cy="2600204"/>
            <a:chOff x="3673596" y="888298"/>
            <a:chExt cx="2600204" cy="2600204"/>
          </a:xfrm>
        </p:grpSpPr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B5DF9AC3-F3B6-73D6-2C38-A7B7BB7EBF5E}"/>
                </a:ext>
              </a:extLst>
            </p:cNvPr>
            <p:cNvSpPr/>
            <p:nvPr/>
          </p:nvSpPr>
          <p:spPr bwMode="auto">
            <a:xfrm>
              <a:off x="3673596" y="88829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B63377E5-8FEF-79F8-BB1A-F25D12DD2ECD}"/>
                </a:ext>
              </a:extLst>
            </p:cNvPr>
            <p:cNvSpPr/>
            <p:nvPr/>
          </p:nvSpPr>
          <p:spPr bwMode="auto">
            <a:xfrm>
              <a:off x="3868555" y="110255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658A11F4-5BCF-3D94-0FB0-E7C99ECCC966}"/>
                </a:ext>
              </a:extLst>
            </p:cNvPr>
            <p:cNvSpPr/>
            <p:nvPr/>
          </p:nvSpPr>
          <p:spPr bwMode="auto">
            <a:xfrm>
              <a:off x="4068754" y="1934786"/>
              <a:ext cx="76312" cy="457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383F8EE0-DC77-270A-BF69-78E2E7E613B7}"/>
                </a:ext>
              </a:extLst>
            </p:cNvPr>
            <p:cNvSpPr/>
            <p:nvPr/>
          </p:nvSpPr>
          <p:spPr bwMode="auto">
            <a:xfrm>
              <a:off x="4321697" y="1934786"/>
              <a:ext cx="76312" cy="4572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3" name="星: 5 pt 122">
              <a:extLst>
                <a:ext uri="{FF2B5EF4-FFF2-40B4-BE49-F238E27FC236}">
                  <a16:creationId xmlns:a16="http://schemas.microsoft.com/office/drawing/2014/main" id="{2695AE54-D57D-1E19-C458-EF83A37F93BE}"/>
                </a:ext>
              </a:extLst>
            </p:cNvPr>
            <p:cNvSpPr/>
            <p:nvPr/>
          </p:nvSpPr>
          <p:spPr bwMode="auto">
            <a:xfrm>
              <a:off x="5560449" y="131376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" name="星: 5 pt 123">
              <a:extLst>
                <a:ext uri="{FF2B5EF4-FFF2-40B4-BE49-F238E27FC236}">
                  <a16:creationId xmlns:a16="http://schemas.microsoft.com/office/drawing/2014/main" id="{09344224-FB8F-C7AC-4B14-2A65AD86AF54}"/>
                </a:ext>
              </a:extLst>
            </p:cNvPr>
            <p:cNvSpPr/>
            <p:nvPr/>
          </p:nvSpPr>
          <p:spPr bwMode="auto">
            <a:xfrm>
              <a:off x="5173611" y="185382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星: 5 pt 124">
              <a:extLst>
                <a:ext uri="{FF2B5EF4-FFF2-40B4-BE49-F238E27FC236}">
                  <a16:creationId xmlns:a16="http://schemas.microsoft.com/office/drawing/2014/main" id="{18838EE1-83A3-741D-431E-8FA0282164BF}"/>
                </a:ext>
              </a:extLst>
            </p:cNvPr>
            <p:cNvSpPr/>
            <p:nvPr/>
          </p:nvSpPr>
          <p:spPr bwMode="auto">
            <a:xfrm>
              <a:off x="5811475" y="231817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星: 5 pt 125">
              <a:extLst>
                <a:ext uri="{FF2B5EF4-FFF2-40B4-BE49-F238E27FC236}">
                  <a16:creationId xmlns:a16="http://schemas.microsoft.com/office/drawing/2014/main" id="{F5193401-F33C-D992-B5EE-8B70409987EE}"/>
                </a:ext>
              </a:extLst>
            </p:cNvPr>
            <p:cNvSpPr/>
            <p:nvPr/>
          </p:nvSpPr>
          <p:spPr bwMode="auto">
            <a:xfrm>
              <a:off x="5322525" y="24930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星: 5 pt 15">
              <a:extLst>
                <a:ext uri="{FF2B5EF4-FFF2-40B4-BE49-F238E27FC236}">
                  <a16:creationId xmlns:a16="http://schemas.microsoft.com/office/drawing/2014/main" id="{F837E6C5-9586-5B3A-8896-D07775AC2036}"/>
                </a:ext>
              </a:extLst>
            </p:cNvPr>
            <p:cNvSpPr/>
            <p:nvPr/>
          </p:nvSpPr>
          <p:spPr bwMode="auto">
            <a:xfrm>
              <a:off x="5614625" y="19723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星: 5 pt 16">
              <a:extLst>
                <a:ext uri="{FF2B5EF4-FFF2-40B4-BE49-F238E27FC236}">
                  <a16:creationId xmlns:a16="http://schemas.microsoft.com/office/drawing/2014/main" id="{74182838-8EFF-1772-4A17-402FD63B5A3E}"/>
                </a:ext>
              </a:extLst>
            </p:cNvPr>
            <p:cNvSpPr/>
            <p:nvPr/>
          </p:nvSpPr>
          <p:spPr bwMode="auto">
            <a:xfrm>
              <a:off x="4821298" y="140377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星: 5 pt 17">
              <a:extLst>
                <a:ext uri="{FF2B5EF4-FFF2-40B4-BE49-F238E27FC236}">
                  <a16:creationId xmlns:a16="http://schemas.microsoft.com/office/drawing/2014/main" id="{AF46CE06-4880-DBE7-0B97-0C0FE780EEF2}"/>
                </a:ext>
              </a:extLst>
            </p:cNvPr>
            <p:cNvSpPr/>
            <p:nvPr/>
          </p:nvSpPr>
          <p:spPr bwMode="auto">
            <a:xfrm>
              <a:off x="4833575" y="220725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楕円 45">
              <a:extLst>
                <a:ext uri="{FF2B5EF4-FFF2-40B4-BE49-F238E27FC236}">
                  <a16:creationId xmlns:a16="http://schemas.microsoft.com/office/drawing/2014/main" id="{66B975E0-B8EB-BCB6-992C-328C79CABCF9}"/>
                </a:ext>
              </a:extLst>
            </p:cNvPr>
            <p:cNvSpPr/>
            <p:nvPr/>
          </p:nvSpPr>
          <p:spPr bwMode="auto">
            <a:xfrm flipV="1">
              <a:off x="4133121" y="2122878"/>
              <a:ext cx="221059" cy="65522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" name="涙形 154">
              <a:extLst>
                <a:ext uri="{FF2B5EF4-FFF2-40B4-BE49-F238E27FC236}">
                  <a16:creationId xmlns:a16="http://schemas.microsoft.com/office/drawing/2014/main" id="{A2B994EF-3F36-02D0-0B6F-8B0CF3ED1988}"/>
                </a:ext>
              </a:extLst>
            </p:cNvPr>
            <p:cNvSpPr/>
            <p:nvPr/>
          </p:nvSpPr>
          <p:spPr bwMode="auto">
            <a:xfrm rot="12600000">
              <a:off x="4598991" y="1733929"/>
              <a:ext cx="495055" cy="495055"/>
            </a:xfrm>
            <a:prstGeom prst="teardrop">
              <a:avLst>
                <a:gd name="adj" fmla="val 127706"/>
              </a:avLst>
            </a:prstGeom>
            <a:solidFill>
              <a:srgbClr val="00B0F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D27CCA9-E25F-2AA7-1A85-7CBEF34A58E7}"/>
              </a:ext>
            </a:extLst>
          </p:cNvPr>
          <p:cNvGrpSpPr/>
          <p:nvPr/>
        </p:nvGrpSpPr>
        <p:grpSpPr>
          <a:xfrm>
            <a:off x="695446" y="3768658"/>
            <a:ext cx="2600204" cy="2600204"/>
            <a:chOff x="695446" y="3768658"/>
            <a:chExt cx="2600204" cy="2600204"/>
          </a:xfrm>
        </p:grpSpPr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5065A4FA-5257-6D5B-4E6C-1BF9DDDF3159}"/>
                </a:ext>
              </a:extLst>
            </p:cNvPr>
            <p:cNvSpPr/>
            <p:nvPr/>
          </p:nvSpPr>
          <p:spPr bwMode="auto">
            <a:xfrm>
              <a:off x="695446" y="376865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840AEA9D-0B2A-D134-4054-5FA767E1F227}"/>
                </a:ext>
              </a:extLst>
            </p:cNvPr>
            <p:cNvSpPr/>
            <p:nvPr/>
          </p:nvSpPr>
          <p:spPr bwMode="auto">
            <a:xfrm>
              <a:off x="890405" y="398291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1" name="楕円 45">
              <a:extLst>
                <a:ext uri="{FF2B5EF4-FFF2-40B4-BE49-F238E27FC236}">
                  <a16:creationId xmlns:a16="http://schemas.microsoft.com/office/drawing/2014/main" id="{DBF06A8E-1D7E-2D98-B7F5-5CF1E910794C}"/>
                </a:ext>
              </a:extLst>
            </p:cNvPr>
            <p:cNvSpPr/>
            <p:nvPr/>
          </p:nvSpPr>
          <p:spPr bwMode="auto">
            <a:xfrm flipV="1">
              <a:off x="1203667" y="5008874"/>
              <a:ext cx="183564" cy="52717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2" name="星: 5 pt 181">
              <a:extLst>
                <a:ext uri="{FF2B5EF4-FFF2-40B4-BE49-F238E27FC236}">
                  <a16:creationId xmlns:a16="http://schemas.microsoft.com/office/drawing/2014/main" id="{8FC78582-8F16-ACEA-2540-7D7746F80BDC}"/>
                </a:ext>
              </a:extLst>
            </p:cNvPr>
            <p:cNvSpPr/>
            <p:nvPr/>
          </p:nvSpPr>
          <p:spPr bwMode="auto">
            <a:xfrm>
              <a:off x="2582299" y="419412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星: 5 pt 182">
              <a:extLst>
                <a:ext uri="{FF2B5EF4-FFF2-40B4-BE49-F238E27FC236}">
                  <a16:creationId xmlns:a16="http://schemas.microsoft.com/office/drawing/2014/main" id="{0526AEC7-AE96-E66C-2F2D-FDC917714A9B}"/>
                </a:ext>
              </a:extLst>
            </p:cNvPr>
            <p:cNvSpPr/>
            <p:nvPr/>
          </p:nvSpPr>
          <p:spPr bwMode="auto">
            <a:xfrm>
              <a:off x="2195461" y="473418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星: 5 pt 183">
              <a:extLst>
                <a:ext uri="{FF2B5EF4-FFF2-40B4-BE49-F238E27FC236}">
                  <a16:creationId xmlns:a16="http://schemas.microsoft.com/office/drawing/2014/main" id="{C092E746-750E-124D-483C-25591CB9336F}"/>
                </a:ext>
              </a:extLst>
            </p:cNvPr>
            <p:cNvSpPr/>
            <p:nvPr/>
          </p:nvSpPr>
          <p:spPr bwMode="auto">
            <a:xfrm>
              <a:off x="2833325" y="519853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星: 5 pt 184">
              <a:extLst>
                <a:ext uri="{FF2B5EF4-FFF2-40B4-BE49-F238E27FC236}">
                  <a16:creationId xmlns:a16="http://schemas.microsoft.com/office/drawing/2014/main" id="{B2C0616E-4033-FC4A-B114-B3E0BD617D0D}"/>
                </a:ext>
              </a:extLst>
            </p:cNvPr>
            <p:cNvSpPr/>
            <p:nvPr/>
          </p:nvSpPr>
          <p:spPr bwMode="auto">
            <a:xfrm>
              <a:off x="2344375" y="53733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6" name="星: 5 pt 185">
              <a:extLst>
                <a:ext uri="{FF2B5EF4-FFF2-40B4-BE49-F238E27FC236}">
                  <a16:creationId xmlns:a16="http://schemas.microsoft.com/office/drawing/2014/main" id="{1BE9D738-2657-0BD7-983C-6324D1CF4EFA}"/>
                </a:ext>
              </a:extLst>
            </p:cNvPr>
            <p:cNvSpPr/>
            <p:nvPr/>
          </p:nvSpPr>
          <p:spPr bwMode="auto">
            <a:xfrm>
              <a:off x="2636475" y="48526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星: 5 pt 186">
              <a:extLst>
                <a:ext uri="{FF2B5EF4-FFF2-40B4-BE49-F238E27FC236}">
                  <a16:creationId xmlns:a16="http://schemas.microsoft.com/office/drawing/2014/main" id="{ACB35F3E-9E49-7378-A986-AAC900058BF5}"/>
                </a:ext>
              </a:extLst>
            </p:cNvPr>
            <p:cNvSpPr/>
            <p:nvPr/>
          </p:nvSpPr>
          <p:spPr bwMode="auto">
            <a:xfrm>
              <a:off x="1843148" y="428413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星: 5 pt 187">
              <a:extLst>
                <a:ext uri="{FF2B5EF4-FFF2-40B4-BE49-F238E27FC236}">
                  <a16:creationId xmlns:a16="http://schemas.microsoft.com/office/drawing/2014/main" id="{12815862-06EF-ABF1-ED4D-24426E2AD450}"/>
                </a:ext>
              </a:extLst>
            </p:cNvPr>
            <p:cNvSpPr/>
            <p:nvPr/>
          </p:nvSpPr>
          <p:spPr bwMode="auto">
            <a:xfrm>
              <a:off x="1855425" y="508761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弦 188">
              <a:extLst>
                <a:ext uri="{FF2B5EF4-FFF2-40B4-BE49-F238E27FC236}">
                  <a16:creationId xmlns:a16="http://schemas.microsoft.com/office/drawing/2014/main" id="{952395AC-86D1-794F-5503-74F383A3ED0B}"/>
                </a:ext>
              </a:extLst>
            </p:cNvPr>
            <p:cNvSpPr/>
            <p:nvPr/>
          </p:nvSpPr>
          <p:spPr bwMode="auto">
            <a:xfrm>
              <a:off x="987930" y="4644135"/>
              <a:ext cx="270071" cy="270071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0" name="弦 189">
              <a:extLst>
                <a:ext uri="{FF2B5EF4-FFF2-40B4-BE49-F238E27FC236}">
                  <a16:creationId xmlns:a16="http://schemas.microsoft.com/office/drawing/2014/main" id="{F808FBA8-007E-DDCB-024B-CB03EEFD237B}"/>
                </a:ext>
              </a:extLst>
            </p:cNvPr>
            <p:cNvSpPr/>
            <p:nvPr/>
          </p:nvSpPr>
          <p:spPr bwMode="auto">
            <a:xfrm>
              <a:off x="1112302" y="4726160"/>
              <a:ext cx="135015" cy="135015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12FAB8E1-3C82-09C6-E581-A97E7C468230}"/>
                </a:ext>
              </a:extLst>
            </p:cNvPr>
            <p:cNvGrpSpPr/>
            <p:nvPr/>
          </p:nvGrpSpPr>
          <p:grpSpPr>
            <a:xfrm flipH="1">
              <a:off x="1333579" y="4644135"/>
              <a:ext cx="270071" cy="270071"/>
              <a:chOff x="1106992" y="4644135"/>
              <a:chExt cx="270071" cy="270071"/>
            </a:xfrm>
          </p:grpSpPr>
          <p:sp>
            <p:nvSpPr>
              <p:cNvPr id="191" name="弦 190">
                <a:extLst>
                  <a:ext uri="{FF2B5EF4-FFF2-40B4-BE49-F238E27FC236}">
                    <a16:creationId xmlns:a16="http://schemas.microsoft.com/office/drawing/2014/main" id="{AC3925D6-59A1-F7CA-1EB7-AC25B30402D7}"/>
                  </a:ext>
                </a:extLst>
              </p:cNvPr>
              <p:cNvSpPr/>
              <p:nvPr/>
            </p:nvSpPr>
            <p:spPr bwMode="auto">
              <a:xfrm>
                <a:off x="1106992" y="4644135"/>
                <a:ext cx="270071" cy="270071"/>
              </a:xfrm>
              <a:prstGeom prst="chord">
                <a:avLst>
                  <a:gd name="adj1" fmla="val 707056"/>
                  <a:gd name="adj2" fmla="val 13444337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2" name="弦 191">
                <a:extLst>
                  <a:ext uri="{FF2B5EF4-FFF2-40B4-BE49-F238E27FC236}">
                    <a16:creationId xmlns:a16="http://schemas.microsoft.com/office/drawing/2014/main" id="{C7F53009-5839-A7BA-D6F6-9AAA3B55CEAB}"/>
                  </a:ext>
                </a:extLst>
              </p:cNvPr>
              <p:cNvSpPr/>
              <p:nvPr/>
            </p:nvSpPr>
            <p:spPr bwMode="auto">
              <a:xfrm>
                <a:off x="1231364" y="4726160"/>
                <a:ext cx="135015" cy="135015"/>
              </a:xfrm>
              <a:prstGeom prst="chord">
                <a:avLst>
                  <a:gd name="adj1" fmla="val 707056"/>
                  <a:gd name="adj2" fmla="val 13444337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0701933-6BC2-59D1-BAFD-264B9FD6FECE}"/>
              </a:ext>
            </a:extLst>
          </p:cNvPr>
          <p:cNvGrpSpPr/>
          <p:nvPr/>
        </p:nvGrpSpPr>
        <p:grpSpPr>
          <a:xfrm>
            <a:off x="3662933" y="3768658"/>
            <a:ext cx="2600204" cy="2600204"/>
            <a:chOff x="3662933" y="3768658"/>
            <a:chExt cx="2600204" cy="2600204"/>
          </a:xfrm>
        </p:grpSpPr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F2D3875B-A413-BD29-5BCA-7387516A86DD}"/>
                </a:ext>
              </a:extLst>
            </p:cNvPr>
            <p:cNvSpPr/>
            <p:nvPr/>
          </p:nvSpPr>
          <p:spPr bwMode="auto">
            <a:xfrm>
              <a:off x="3662933" y="3768658"/>
              <a:ext cx="2600204" cy="26002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EAABB3C3-9C16-E5E1-7EF2-DCE5D3F521AC}"/>
                </a:ext>
              </a:extLst>
            </p:cNvPr>
            <p:cNvSpPr/>
            <p:nvPr/>
          </p:nvSpPr>
          <p:spPr bwMode="auto">
            <a:xfrm>
              <a:off x="3857892" y="398291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7" name="星: 5 pt 196">
              <a:extLst>
                <a:ext uri="{FF2B5EF4-FFF2-40B4-BE49-F238E27FC236}">
                  <a16:creationId xmlns:a16="http://schemas.microsoft.com/office/drawing/2014/main" id="{EABF20C0-E34C-4FFF-A096-1D831E8CBF9F}"/>
                </a:ext>
              </a:extLst>
            </p:cNvPr>
            <p:cNvSpPr/>
            <p:nvPr/>
          </p:nvSpPr>
          <p:spPr bwMode="auto">
            <a:xfrm>
              <a:off x="5549786" y="419412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星: 5 pt 197">
              <a:extLst>
                <a:ext uri="{FF2B5EF4-FFF2-40B4-BE49-F238E27FC236}">
                  <a16:creationId xmlns:a16="http://schemas.microsoft.com/office/drawing/2014/main" id="{2C65E2D3-707F-F945-4716-8CA0EF242704}"/>
                </a:ext>
              </a:extLst>
            </p:cNvPr>
            <p:cNvSpPr/>
            <p:nvPr/>
          </p:nvSpPr>
          <p:spPr bwMode="auto">
            <a:xfrm>
              <a:off x="5162948" y="473418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9" name="星: 5 pt 198">
              <a:extLst>
                <a:ext uri="{FF2B5EF4-FFF2-40B4-BE49-F238E27FC236}">
                  <a16:creationId xmlns:a16="http://schemas.microsoft.com/office/drawing/2014/main" id="{26FBB561-E7AD-BDB8-6082-CB8CD222B4E6}"/>
                </a:ext>
              </a:extLst>
            </p:cNvPr>
            <p:cNvSpPr/>
            <p:nvPr/>
          </p:nvSpPr>
          <p:spPr bwMode="auto">
            <a:xfrm>
              <a:off x="5800812" y="519853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星: 5 pt 199">
              <a:extLst>
                <a:ext uri="{FF2B5EF4-FFF2-40B4-BE49-F238E27FC236}">
                  <a16:creationId xmlns:a16="http://schemas.microsoft.com/office/drawing/2014/main" id="{73C784A8-3759-5FD9-7AFA-B4E9838A18F9}"/>
                </a:ext>
              </a:extLst>
            </p:cNvPr>
            <p:cNvSpPr/>
            <p:nvPr/>
          </p:nvSpPr>
          <p:spPr bwMode="auto">
            <a:xfrm>
              <a:off x="5311862" y="53733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星: 5 pt 200">
              <a:extLst>
                <a:ext uri="{FF2B5EF4-FFF2-40B4-BE49-F238E27FC236}">
                  <a16:creationId xmlns:a16="http://schemas.microsoft.com/office/drawing/2014/main" id="{45A1291C-E077-1FE4-6781-2779914980D8}"/>
                </a:ext>
              </a:extLst>
            </p:cNvPr>
            <p:cNvSpPr/>
            <p:nvPr/>
          </p:nvSpPr>
          <p:spPr bwMode="auto">
            <a:xfrm>
              <a:off x="5603962" y="48526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2" name="星: 5 pt 201">
              <a:extLst>
                <a:ext uri="{FF2B5EF4-FFF2-40B4-BE49-F238E27FC236}">
                  <a16:creationId xmlns:a16="http://schemas.microsoft.com/office/drawing/2014/main" id="{97DD6720-F0D0-67F2-09F0-24DBD894B34F}"/>
                </a:ext>
              </a:extLst>
            </p:cNvPr>
            <p:cNvSpPr/>
            <p:nvPr/>
          </p:nvSpPr>
          <p:spPr bwMode="auto">
            <a:xfrm>
              <a:off x="4810635" y="428413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3" name="星: 5 pt 202">
              <a:extLst>
                <a:ext uri="{FF2B5EF4-FFF2-40B4-BE49-F238E27FC236}">
                  <a16:creationId xmlns:a16="http://schemas.microsoft.com/office/drawing/2014/main" id="{F898E837-B40F-B38E-02FD-487194177A7A}"/>
                </a:ext>
              </a:extLst>
            </p:cNvPr>
            <p:cNvSpPr/>
            <p:nvPr/>
          </p:nvSpPr>
          <p:spPr bwMode="auto">
            <a:xfrm>
              <a:off x="4822912" y="508761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5F97290D-C14B-E720-BC63-EEEB8C9D71D5}"/>
                </a:ext>
              </a:extLst>
            </p:cNvPr>
            <p:cNvGrpSpPr/>
            <p:nvPr/>
          </p:nvGrpSpPr>
          <p:grpSpPr>
            <a:xfrm flipH="1">
              <a:off x="3878371" y="4661388"/>
              <a:ext cx="270071" cy="270071"/>
              <a:chOff x="1106992" y="4644135"/>
              <a:chExt cx="270071" cy="270071"/>
            </a:xfrm>
          </p:grpSpPr>
          <p:sp>
            <p:nvSpPr>
              <p:cNvPr id="212" name="弦 211">
                <a:extLst>
                  <a:ext uri="{FF2B5EF4-FFF2-40B4-BE49-F238E27FC236}">
                    <a16:creationId xmlns:a16="http://schemas.microsoft.com/office/drawing/2014/main" id="{90A2E0FA-3B63-A5E8-A70E-02767AABF22C}"/>
                  </a:ext>
                </a:extLst>
              </p:cNvPr>
              <p:cNvSpPr/>
              <p:nvPr/>
            </p:nvSpPr>
            <p:spPr bwMode="auto">
              <a:xfrm>
                <a:off x="1106992" y="4644135"/>
                <a:ext cx="270071" cy="270071"/>
              </a:xfrm>
              <a:prstGeom prst="chord">
                <a:avLst>
                  <a:gd name="adj1" fmla="val 707056"/>
                  <a:gd name="adj2" fmla="val 13444337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3" name="弦 212">
                <a:extLst>
                  <a:ext uri="{FF2B5EF4-FFF2-40B4-BE49-F238E27FC236}">
                    <a16:creationId xmlns:a16="http://schemas.microsoft.com/office/drawing/2014/main" id="{C770EE55-B4FE-E0C4-D660-307825205C75}"/>
                  </a:ext>
                </a:extLst>
              </p:cNvPr>
              <p:cNvSpPr/>
              <p:nvPr/>
            </p:nvSpPr>
            <p:spPr bwMode="auto">
              <a:xfrm>
                <a:off x="1135416" y="4671928"/>
                <a:ext cx="135015" cy="135015"/>
              </a:xfrm>
              <a:prstGeom prst="chord">
                <a:avLst>
                  <a:gd name="adj1" fmla="val 707056"/>
                  <a:gd name="adj2" fmla="val 13444337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C7ABC4FD-583E-9173-CB9E-6D3C10C9AF7A}"/>
                </a:ext>
              </a:extLst>
            </p:cNvPr>
            <p:cNvGrpSpPr/>
            <p:nvPr/>
          </p:nvGrpSpPr>
          <p:grpSpPr>
            <a:xfrm>
              <a:off x="4300153" y="4661388"/>
              <a:ext cx="270071" cy="270071"/>
              <a:chOff x="1106992" y="4644135"/>
              <a:chExt cx="270071" cy="270071"/>
            </a:xfrm>
          </p:grpSpPr>
          <p:sp>
            <p:nvSpPr>
              <p:cNvPr id="215" name="弦 214">
                <a:extLst>
                  <a:ext uri="{FF2B5EF4-FFF2-40B4-BE49-F238E27FC236}">
                    <a16:creationId xmlns:a16="http://schemas.microsoft.com/office/drawing/2014/main" id="{2AF94080-4FFD-0AAF-3624-883C302CBC96}"/>
                  </a:ext>
                </a:extLst>
              </p:cNvPr>
              <p:cNvSpPr/>
              <p:nvPr/>
            </p:nvSpPr>
            <p:spPr bwMode="auto">
              <a:xfrm>
                <a:off x="1106992" y="4644135"/>
                <a:ext cx="270071" cy="270071"/>
              </a:xfrm>
              <a:prstGeom prst="chord">
                <a:avLst>
                  <a:gd name="adj1" fmla="val 707056"/>
                  <a:gd name="adj2" fmla="val 13444337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6" name="弦 215">
                <a:extLst>
                  <a:ext uri="{FF2B5EF4-FFF2-40B4-BE49-F238E27FC236}">
                    <a16:creationId xmlns:a16="http://schemas.microsoft.com/office/drawing/2014/main" id="{F3E97C6B-CE88-9DDD-3D37-EA767F80203E}"/>
                  </a:ext>
                </a:extLst>
              </p:cNvPr>
              <p:cNvSpPr/>
              <p:nvPr/>
            </p:nvSpPr>
            <p:spPr bwMode="auto">
              <a:xfrm>
                <a:off x="1135416" y="4671928"/>
                <a:ext cx="135015" cy="135015"/>
              </a:xfrm>
              <a:prstGeom prst="chord">
                <a:avLst>
                  <a:gd name="adj1" fmla="val 707056"/>
                  <a:gd name="adj2" fmla="val 13444337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E38462A2-525F-63B7-2F23-3CCCB79D5312}"/>
                </a:ext>
              </a:extLst>
            </p:cNvPr>
            <p:cNvSpPr/>
            <p:nvPr/>
          </p:nvSpPr>
          <p:spPr bwMode="auto">
            <a:xfrm>
              <a:off x="4570224" y="4964922"/>
              <a:ext cx="1453971" cy="341285"/>
            </a:xfrm>
            <a:custGeom>
              <a:avLst/>
              <a:gdLst>
                <a:gd name="connsiteX0" fmla="*/ 1096766 w 2323072"/>
                <a:gd name="connsiteY0" fmla="*/ 0 h 846086"/>
                <a:gd name="connsiteX1" fmla="*/ 1322705 w 2323072"/>
                <a:gd name="connsiteY1" fmla="*/ 61414 h 846086"/>
                <a:gd name="connsiteX2" fmla="*/ 1376636 w 2323072"/>
                <a:gd name="connsiteY2" fmla="*/ 113907 h 846086"/>
                <a:gd name="connsiteX3" fmla="*/ 1428610 w 2323072"/>
                <a:gd name="connsiteY3" fmla="*/ 103320 h 846086"/>
                <a:gd name="connsiteX4" fmla="*/ 1493006 w 2323072"/>
                <a:gd name="connsiteY4" fmla="*/ 99060 h 846086"/>
                <a:gd name="connsiteX5" fmla="*/ 1787422 w 2323072"/>
                <a:gd name="connsiteY5" fmla="*/ 227125 h 846086"/>
                <a:gd name="connsiteX6" fmla="*/ 1801213 w 2323072"/>
                <a:gd name="connsiteY6" fmla="*/ 271951 h 846086"/>
                <a:gd name="connsiteX7" fmla="*/ 1879172 w 2323072"/>
                <a:gd name="connsiteY7" fmla="*/ 237458 h 846086"/>
                <a:gd name="connsiteX8" fmla="*/ 2003546 w 2323072"/>
                <a:gd name="connsiteY8" fmla="*/ 220980 h 846086"/>
                <a:gd name="connsiteX9" fmla="*/ 2323072 w 2323072"/>
                <a:gd name="connsiteY9" fmla="*/ 430663 h 846086"/>
                <a:gd name="connsiteX10" fmla="*/ 2003546 w 2323072"/>
                <a:gd name="connsiteY10" fmla="*/ 640346 h 846086"/>
                <a:gd name="connsiteX11" fmla="*/ 1824896 w 2323072"/>
                <a:gd name="connsiteY11" fmla="*/ 604536 h 846086"/>
                <a:gd name="connsiteX12" fmla="*/ 1777665 w 2323072"/>
                <a:gd name="connsiteY12" fmla="*/ 576372 h 846086"/>
                <a:gd name="connsiteX13" fmla="*/ 1764562 w 2323072"/>
                <a:gd name="connsiteY13" fmla="*/ 618961 h 846086"/>
                <a:gd name="connsiteX14" fmla="*/ 1470146 w 2323072"/>
                <a:gd name="connsiteY14" fmla="*/ 747026 h 846086"/>
                <a:gd name="connsiteX15" fmla="*/ 1345772 w 2323072"/>
                <a:gd name="connsiteY15" fmla="*/ 730548 h 846086"/>
                <a:gd name="connsiteX16" fmla="*/ 1278527 w 2323072"/>
                <a:gd name="connsiteY16" fmla="*/ 700796 h 846086"/>
                <a:gd name="connsiteX17" fmla="*/ 1225519 w 2323072"/>
                <a:gd name="connsiteY17" fmla="*/ 711594 h 846086"/>
                <a:gd name="connsiteX18" fmla="*/ 1223542 w 2323072"/>
                <a:gd name="connsiteY18" fmla="*/ 718021 h 846086"/>
                <a:gd name="connsiteX19" fmla="*/ 929126 w 2323072"/>
                <a:gd name="connsiteY19" fmla="*/ 846086 h 846086"/>
                <a:gd name="connsiteX20" fmla="*/ 703187 w 2323072"/>
                <a:gd name="connsiteY20" fmla="*/ 784672 h 846086"/>
                <a:gd name="connsiteX21" fmla="*/ 642781 w 2323072"/>
                <a:gd name="connsiteY21" fmla="*/ 725878 h 846086"/>
                <a:gd name="connsiteX22" fmla="*/ 597281 w 2323072"/>
                <a:gd name="connsiteY22" fmla="*/ 735146 h 846086"/>
                <a:gd name="connsiteX23" fmla="*/ 532886 w 2323072"/>
                <a:gd name="connsiteY23" fmla="*/ 739406 h 846086"/>
                <a:gd name="connsiteX24" fmla="*/ 238470 w 2323072"/>
                <a:gd name="connsiteY24" fmla="*/ 611341 h 846086"/>
                <a:gd name="connsiteX25" fmla="*/ 220467 w 2323072"/>
                <a:gd name="connsiteY25" fmla="*/ 552825 h 846086"/>
                <a:gd name="connsiteX26" fmla="*/ 195152 w 2323072"/>
                <a:gd name="connsiteY26" fmla="*/ 547668 h 846086"/>
                <a:gd name="connsiteX27" fmla="*/ 0 w 2323072"/>
                <a:gd name="connsiteY27" fmla="*/ 354463 h 846086"/>
                <a:gd name="connsiteX28" fmla="*/ 319526 w 2323072"/>
                <a:gd name="connsiteY28" fmla="*/ 144780 h 846086"/>
                <a:gd name="connsiteX29" fmla="*/ 383921 w 2323072"/>
                <a:gd name="connsiteY29" fmla="*/ 149040 h 846086"/>
                <a:gd name="connsiteX30" fmla="*/ 391269 w 2323072"/>
                <a:gd name="connsiteY30" fmla="*/ 150536 h 846086"/>
                <a:gd name="connsiteX31" fmla="*/ 459347 w 2323072"/>
                <a:gd name="connsiteY31" fmla="*/ 84274 h 846086"/>
                <a:gd name="connsiteX32" fmla="*/ 685286 w 2323072"/>
                <a:gd name="connsiteY32" fmla="*/ 22860 h 846086"/>
                <a:gd name="connsiteX33" fmla="*/ 809660 w 2323072"/>
                <a:gd name="connsiteY33" fmla="*/ 39338 h 846086"/>
                <a:gd name="connsiteX34" fmla="*/ 867305 w 2323072"/>
                <a:gd name="connsiteY34" fmla="*/ 64842 h 846086"/>
                <a:gd name="connsiteX35" fmla="*/ 870827 w 2323072"/>
                <a:gd name="connsiteY35" fmla="*/ 61414 h 846086"/>
                <a:gd name="connsiteX36" fmla="*/ 1096766 w 2323072"/>
                <a:gd name="connsiteY36" fmla="*/ 0 h 84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23072" h="846086">
                  <a:moveTo>
                    <a:pt x="1096766" y="0"/>
                  </a:moveTo>
                  <a:cubicBezTo>
                    <a:pt x="1185000" y="0"/>
                    <a:pt x="1264882" y="23469"/>
                    <a:pt x="1322705" y="61414"/>
                  </a:cubicBezTo>
                  <a:lnTo>
                    <a:pt x="1376636" y="113907"/>
                  </a:lnTo>
                  <a:lnTo>
                    <a:pt x="1428610" y="103320"/>
                  </a:lnTo>
                  <a:cubicBezTo>
                    <a:pt x="1449411" y="100527"/>
                    <a:pt x="1470947" y="99060"/>
                    <a:pt x="1493006" y="99060"/>
                  </a:cubicBezTo>
                  <a:cubicBezTo>
                    <a:pt x="1625358" y="99060"/>
                    <a:pt x="1738915" y="151866"/>
                    <a:pt x="1787422" y="227125"/>
                  </a:cubicBezTo>
                  <a:lnTo>
                    <a:pt x="1801213" y="271951"/>
                  </a:lnTo>
                  <a:lnTo>
                    <a:pt x="1879172" y="237458"/>
                  </a:lnTo>
                  <a:cubicBezTo>
                    <a:pt x="1917400" y="226848"/>
                    <a:pt x="1959429" y="220980"/>
                    <a:pt x="2003546" y="220980"/>
                  </a:cubicBezTo>
                  <a:cubicBezTo>
                    <a:pt x="2180015" y="220980"/>
                    <a:pt x="2323072" y="314858"/>
                    <a:pt x="2323072" y="430663"/>
                  </a:cubicBezTo>
                  <a:cubicBezTo>
                    <a:pt x="2323072" y="546468"/>
                    <a:pt x="2180015" y="640346"/>
                    <a:pt x="2003546" y="640346"/>
                  </a:cubicBezTo>
                  <a:cubicBezTo>
                    <a:pt x="1937370" y="640346"/>
                    <a:pt x="1875893" y="627145"/>
                    <a:pt x="1824896" y="604536"/>
                  </a:cubicBezTo>
                  <a:lnTo>
                    <a:pt x="1777665" y="576372"/>
                  </a:lnTo>
                  <a:lnTo>
                    <a:pt x="1764562" y="618961"/>
                  </a:lnTo>
                  <a:cubicBezTo>
                    <a:pt x="1716055" y="694220"/>
                    <a:pt x="1602498" y="747026"/>
                    <a:pt x="1470146" y="747026"/>
                  </a:cubicBezTo>
                  <a:cubicBezTo>
                    <a:pt x="1426028" y="747026"/>
                    <a:pt x="1383999" y="741159"/>
                    <a:pt x="1345772" y="730548"/>
                  </a:cubicBezTo>
                  <a:lnTo>
                    <a:pt x="1278527" y="700796"/>
                  </a:lnTo>
                  <a:lnTo>
                    <a:pt x="1225519" y="711594"/>
                  </a:lnTo>
                  <a:lnTo>
                    <a:pt x="1223542" y="718021"/>
                  </a:lnTo>
                  <a:cubicBezTo>
                    <a:pt x="1175035" y="793280"/>
                    <a:pt x="1061478" y="846086"/>
                    <a:pt x="929126" y="846086"/>
                  </a:cubicBezTo>
                  <a:cubicBezTo>
                    <a:pt x="840891" y="846086"/>
                    <a:pt x="761010" y="822617"/>
                    <a:pt x="703187" y="784672"/>
                  </a:cubicBezTo>
                  <a:lnTo>
                    <a:pt x="642781" y="725878"/>
                  </a:lnTo>
                  <a:lnTo>
                    <a:pt x="597281" y="735146"/>
                  </a:lnTo>
                  <a:cubicBezTo>
                    <a:pt x="576481" y="737939"/>
                    <a:pt x="554944" y="739406"/>
                    <a:pt x="532886" y="739406"/>
                  </a:cubicBezTo>
                  <a:cubicBezTo>
                    <a:pt x="400534" y="739406"/>
                    <a:pt x="286977" y="686600"/>
                    <a:pt x="238470" y="611341"/>
                  </a:cubicBezTo>
                  <a:lnTo>
                    <a:pt x="220467" y="552825"/>
                  </a:lnTo>
                  <a:lnTo>
                    <a:pt x="195152" y="547668"/>
                  </a:lnTo>
                  <a:cubicBezTo>
                    <a:pt x="80469" y="515837"/>
                    <a:pt x="0" y="441317"/>
                    <a:pt x="0" y="354463"/>
                  </a:cubicBezTo>
                  <a:cubicBezTo>
                    <a:pt x="0" y="238658"/>
                    <a:pt x="143057" y="144780"/>
                    <a:pt x="319526" y="144780"/>
                  </a:cubicBezTo>
                  <a:cubicBezTo>
                    <a:pt x="341584" y="144780"/>
                    <a:pt x="363121" y="146247"/>
                    <a:pt x="383921" y="149040"/>
                  </a:cubicBezTo>
                  <a:lnTo>
                    <a:pt x="391269" y="150536"/>
                  </a:lnTo>
                  <a:lnTo>
                    <a:pt x="459347" y="84274"/>
                  </a:lnTo>
                  <a:cubicBezTo>
                    <a:pt x="517170" y="46329"/>
                    <a:pt x="597051" y="22860"/>
                    <a:pt x="685286" y="22860"/>
                  </a:cubicBezTo>
                  <a:cubicBezTo>
                    <a:pt x="729403" y="22860"/>
                    <a:pt x="771432" y="28727"/>
                    <a:pt x="809660" y="39338"/>
                  </a:cubicBezTo>
                  <a:lnTo>
                    <a:pt x="867305" y="64842"/>
                  </a:lnTo>
                  <a:lnTo>
                    <a:pt x="870827" y="61414"/>
                  </a:lnTo>
                  <a:cubicBezTo>
                    <a:pt x="928650" y="23469"/>
                    <a:pt x="1008531" y="0"/>
                    <a:pt x="10967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DE8C643B-5480-3091-481C-478E5373D947}"/>
                </a:ext>
              </a:extLst>
            </p:cNvPr>
            <p:cNvSpPr/>
            <p:nvPr/>
          </p:nvSpPr>
          <p:spPr bwMode="auto">
            <a:xfrm>
              <a:off x="3922525" y="5437362"/>
              <a:ext cx="1389338" cy="347837"/>
            </a:xfrm>
            <a:custGeom>
              <a:avLst/>
              <a:gdLst>
                <a:gd name="connsiteX0" fmla="*/ 1096766 w 2323072"/>
                <a:gd name="connsiteY0" fmla="*/ 0 h 846086"/>
                <a:gd name="connsiteX1" fmla="*/ 1322705 w 2323072"/>
                <a:gd name="connsiteY1" fmla="*/ 61414 h 846086"/>
                <a:gd name="connsiteX2" fmla="*/ 1376636 w 2323072"/>
                <a:gd name="connsiteY2" fmla="*/ 113907 h 846086"/>
                <a:gd name="connsiteX3" fmla="*/ 1428610 w 2323072"/>
                <a:gd name="connsiteY3" fmla="*/ 103320 h 846086"/>
                <a:gd name="connsiteX4" fmla="*/ 1493006 w 2323072"/>
                <a:gd name="connsiteY4" fmla="*/ 99060 h 846086"/>
                <a:gd name="connsiteX5" fmla="*/ 1787422 w 2323072"/>
                <a:gd name="connsiteY5" fmla="*/ 227125 h 846086"/>
                <a:gd name="connsiteX6" fmla="*/ 1801213 w 2323072"/>
                <a:gd name="connsiteY6" fmla="*/ 271951 h 846086"/>
                <a:gd name="connsiteX7" fmla="*/ 1879172 w 2323072"/>
                <a:gd name="connsiteY7" fmla="*/ 237458 h 846086"/>
                <a:gd name="connsiteX8" fmla="*/ 2003546 w 2323072"/>
                <a:gd name="connsiteY8" fmla="*/ 220980 h 846086"/>
                <a:gd name="connsiteX9" fmla="*/ 2323072 w 2323072"/>
                <a:gd name="connsiteY9" fmla="*/ 430663 h 846086"/>
                <a:gd name="connsiteX10" fmla="*/ 2003546 w 2323072"/>
                <a:gd name="connsiteY10" fmla="*/ 640346 h 846086"/>
                <a:gd name="connsiteX11" fmla="*/ 1824896 w 2323072"/>
                <a:gd name="connsiteY11" fmla="*/ 604536 h 846086"/>
                <a:gd name="connsiteX12" fmla="*/ 1777665 w 2323072"/>
                <a:gd name="connsiteY12" fmla="*/ 576372 h 846086"/>
                <a:gd name="connsiteX13" fmla="*/ 1764562 w 2323072"/>
                <a:gd name="connsiteY13" fmla="*/ 618961 h 846086"/>
                <a:gd name="connsiteX14" fmla="*/ 1470146 w 2323072"/>
                <a:gd name="connsiteY14" fmla="*/ 747026 h 846086"/>
                <a:gd name="connsiteX15" fmla="*/ 1345772 w 2323072"/>
                <a:gd name="connsiteY15" fmla="*/ 730548 h 846086"/>
                <a:gd name="connsiteX16" fmla="*/ 1278527 w 2323072"/>
                <a:gd name="connsiteY16" fmla="*/ 700796 h 846086"/>
                <a:gd name="connsiteX17" fmla="*/ 1225519 w 2323072"/>
                <a:gd name="connsiteY17" fmla="*/ 711594 h 846086"/>
                <a:gd name="connsiteX18" fmla="*/ 1223542 w 2323072"/>
                <a:gd name="connsiteY18" fmla="*/ 718021 h 846086"/>
                <a:gd name="connsiteX19" fmla="*/ 929126 w 2323072"/>
                <a:gd name="connsiteY19" fmla="*/ 846086 h 846086"/>
                <a:gd name="connsiteX20" fmla="*/ 703187 w 2323072"/>
                <a:gd name="connsiteY20" fmla="*/ 784672 h 846086"/>
                <a:gd name="connsiteX21" fmla="*/ 642781 w 2323072"/>
                <a:gd name="connsiteY21" fmla="*/ 725878 h 846086"/>
                <a:gd name="connsiteX22" fmla="*/ 597281 w 2323072"/>
                <a:gd name="connsiteY22" fmla="*/ 735146 h 846086"/>
                <a:gd name="connsiteX23" fmla="*/ 532886 w 2323072"/>
                <a:gd name="connsiteY23" fmla="*/ 739406 h 846086"/>
                <a:gd name="connsiteX24" fmla="*/ 238470 w 2323072"/>
                <a:gd name="connsiteY24" fmla="*/ 611341 h 846086"/>
                <a:gd name="connsiteX25" fmla="*/ 220467 w 2323072"/>
                <a:gd name="connsiteY25" fmla="*/ 552825 h 846086"/>
                <a:gd name="connsiteX26" fmla="*/ 195152 w 2323072"/>
                <a:gd name="connsiteY26" fmla="*/ 547668 h 846086"/>
                <a:gd name="connsiteX27" fmla="*/ 0 w 2323072"/>
                <a:gd name="connsiteY27" fmla="*/ 354463 h 846086"/>
                <a:gd name="connsiteX28" fmla="*/ 319526 w 2323072"/>
                <a:gd name="connsiteY28" fmla="*/ 144780 h 846086"/>
                <a:gd name="connsiteX29" fmla="*/ 383921 w 2323072"/>
                <a:gd name="connsiteY29" fmla="*/ 149040 h 846086"/>
                <a:gd name="connsiteX30" fmla="*/ 391269 w 2323072"/>
                <a:gd name="connsiteY30" fmla="*/ 150536 h 846086"/>
                <a:gd name="connsiteX31" fmla="*/ 459347 w 2323072"/>
                <a:gd name="connsiteY31" fmla="*/ 84274 h 846086"/>
                <a:gd name="connsiteX32" fmla="*/ 685286 w 2323072"/>
                <a:gd name="connsiteY32" fmla="*/ 22860 h 846086"/>
                <a:gd name="connsiteX33" fmla="*/ 809660 w 2323072"/>
                <a:gd name="connsiteY33" fmla="*/ 39338 h 846086"/>
                <a:gd name="connsiteX34" fmla="*/ 867305 w 2323072"/>
                <a:gd name="connsiteY34" fmla="*/ 64842 h 846086"/>
                <a:gd name="connsiteX35" fmla="*/ 870827 w 2323072"/>
                <a:gd name="connsiteY35" fmla="*/ 61414 h 846086"/>
                <a:gd name="connsiteX36" fmla="*/ 1096766 w 2323072"/>
                <a:gd name="connsiteY36" fmla="*/ 0 h 84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23072" h="846086">
                  <a:moveTo>
                    <a:pt x="1096766" y="0"/>
                  </a:moveTo>
                  <a:cubicBezTo>
                    <a:pt x="1185000" y="0"/>
                    <a:pt x="1264882" y="23469"/>
                    <a:pt x="1322705" y="61414"/>
                  </a:cubicBezTo>
                  <a:lnTo>
                    <a:pt x="1376636" y="113907"/>
                  </a:lnTo>
                  <a:lnTo>
                    <a:pt x="1428610" y="103320"/>
                  </a:lnTo>
                  <a:cubicBezTo>
                    <a:pt x="1449411" y="100527"/>
                    <a:pt x="1470947" y="99060"/>
                    <a:pt x="1493006" y="99060"/>
                  </a:cubicBezTo>
                  <a:cubicBezTo>
                    <a:pt x="1625358" y="99060"/>
                    <a:pt x="1738915" y="151866"/>
                    <a:pt x="1787422" y="227125"/>
                  </a:cubicBezTo>
                  <a:lnTo>
                    <a:pt x="1801213" y="271951"/>
                  </a:lnTo>
                  <a:lnTo>
                    <a:pt x="1879172" y="237458"/>
                  </a:lnTo>
                  <a:cubicBezTo>
                    <a:pt x="1917400" y="226848"/>
                    <a:pt x="1959429" y="220980"/>
                    <a:pt x="2003546" y="220980"/>
                  </a:cubicBezTo>
                  <a:cubicBezTo>
                    <a:pt x="2180015" y="220980"/>
                    <a:pt x="2323072" y="314858"/>
                    <a:pt x="2323072" y="430663"/>
                  </a:cubicBezTo>
                  <a:cubicBezTo>
                    <a:pt x="2323072" y="546468"/>
                    <a:pt x="2180015" y="640346"/>
                    <a:pt x="2003546" y="640346"/>
                  </a:cubicBezTo>
                  <a:cubicBezTo>
                    <a:pt x="1937370" y="640346"/>
                    <a:pt x="1875893" y="627145"/>
                    <a:pt x="1824896" y="604536"/>
                  </a:cubicBezTo>
                  <a:lnTo>
                    <a:pt x="1777665" y="576372"/>
                  </a:lnTo>
                  <a:lnTo>
                    <a:pt x="1764562" y="618961"/>
                  </a:lnTo>
                  <a:cubicBezTo>
                    <a:pt x="1716055" y="694220"/>
                    <a:pt x="1602498" y="747026"/>
                    <a:pt x="1470146" y="747026"/>
                  </a:cubicBezTo>
                  <a:cubicBezTo>
                    <a:pt x="1426028" y="747026"/>
                    <a:pt x="1383999" y="741159"/>
                    <a:pt x="1345772" y="730548"/>
                  </a:cubicBezTo>
                  <a:lnTo>
                    <a:pt x="1278527" y="700796"/>
                  </a:lnTo>
                  <a:lnTo>
                    <a:pt x="1225519" y="711594"/>
                  </a:lnTo>
                  <a:lnTo>
                    <a:pt x="1223542" y="718021"/>
                  </a:lnTo>
                  <a:cubicBezTo>
                    <a:pt x="1175035" y="793280"/>
                    <a:pt x="1061478" y="846086"/>
                    <a:pt x="929126" y="846086"/>
                  </a:cubicBezTo>
                  <a:cubicBezTo>
                    <a:pt x="840891" y="846086"/>
                    <a:pt x="761010" y="822617"/>
                    <a:pt x="703187" y="784672"/>
                  </a:cubicBezTo>
                  <a:lnTo>
                    <a:pt x="642781" y="725878"/>
                  </a:lnTo>
                  <a:lnTo>
                    <a:pt x="597281" y="735146"/>
                  </a:lnTo>
                  <a:cubicBezTo>
                    <a:pt x="576481" y="737939"/>
                    <a:pt x="554944" y="739406"/>
                    <a:pt x="532886" y="739406"/>
                  </a:cubicBezTo>
                  <a:cubicBezTo>
                    <a:pt x="400534" y="739406"/>
                    <a:pt x="286977" y="686600"/>
                    <a:pt x="238470" y="611341"/>
                  </a:cubicBezTo>
                  <a:lnTo>
                    <a:pt x="220467" y="552825"/>
                  </a:lnTo>
                  <a:lnTo>
                    <a:pt x="195152" y="547668"/>
                  </a:lnTo>
                  <a:cubicBezTo>
                    <a:pt x="80469" y="515837"/>
                    <a:pt x="0" y="441317"/>
                    <a:pt x="0" y="354463"/>
                  </a:cubicBezTo>
                  <a:cubicBezTo>
                    <a:pt x="0" y="238658"/>
                    <a:pt x="143057" y="144780"/>
                    <a:pt x="319526" y="144780"/>
                  </a:cubicBezTo>
                  <a:cubicBezTo>
                    <a:pt x="341584" y="144780"/>
                    <a:pt x="363121" y="146247"/>
                    <a:pt x="383921" y="149040"/>
                  </a:cubicBezTo>
                  <a:lnTo>
                    <a:pt x="391269" y="150536"/>
                  </a:lnTo>
                  <a:lnTo>
                    <a:pt x="459347" y="84274"/>
                  </a:lnTo>
                  <a:cubicBezTo>
                    <a:pt x="517170" y="46329"/>
                    <a:pt x="597051" y="22860"/>
                    <a:pt x="685286" y="22860"/>
                  </a:cubicBezTo>
                  <a:cubicBezTo>
                    <a:pt x="729403" y="22860"/>
                    <a:pt x="771432" y="28727"/>
                    <a:pt x="809660" y="39338"/>
                  </a:cubicBezTo>
                  <a:lnTo>
                    <a:pt x="867305" y="64842"/>
                  </a:lnTo>
                  <a:lnTo>
                    <a:pt x="870827" y="61414"/>
                  </a:lnTo>
                  <a:cubicBezTo>
                    <a:pt x="928650" y="23469"/>
                    <a:pt x="1008531" y="0"/>
                    <a:pt x="10967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DF895A17-BE7F-27AD-8500-1DA940C72BA9}"/>
                </a:ext>
              </a:extLst>
            </p:cNvPr>
            <p:cNvSpPr/>
            <p:nvPr/>
          </p:nvSpPr>
          <p:spPr bwMode="auto">
            <a:xfrm>
              <a:off x="4448305" y="4096242"/>
              <a:ext cx="1389338" cy="347837"/>
            </a:xfrm>
            <a:custGeom>
              <a:avLst/>
              <a:gdLst>
                <a:gd name="connsiteX0" fmla="*/ 1096766 w 2323072"/>
                <a:gd name="connsiteY0" fmla="*/ 0 h 846086"/>
                <a:gd name="connsiteX1" fmla="*/ 1322705 w 2323072"/>
                <a:gd name="connsiteY1" fmla="*/ 61414 h 846086"/>
                <a:gd name="connsiteX2" fmla="*/ 1376636 w 2323072"/>
                <a:gd name="connsiteY2" fmla="*/ 113907 h 846086"/>
                <a:gd name="connsiteX3" fmla="*/ 1428610 w 2323072"/>
                <a:gd name="connsiteY3" fmla="*/ 103320 h 846086"/>
                <a:gd name="connsiteX4" fmla="*/ 1493006 w 2323072"/>
                <a:gd name="connsiteY4" fmla="*/ 99060 h 846086"/>
                <a:gd name="connsiteX5" fmla="*/ 1787422 w 2323072"/>
                <a:gd name="connsiteY5" fmla="*/ 227125 h 846086"/>
                <a:gd name="connsiteX6" fmla="*/ 1801213 w 2323072"/>
                <a:gd name="connsiteY6" fmla="*/ 271951 h 846086"/>
                <a:gd name="connsiteX7" fmla="*/ 1879172 w 2323072"/>
                <a:gd name="connsiteY7" fmla="*/ 237458 h 846086"/>
                <a:gd name="connsiteX8" fmla="*/ 2003546 w 2323072"/>
                <a:gd name="connsiteY8" fmla="*/ 220980 h 846086"/>
                <a:gd name="connsiteX9" fmla="*/ 2323072 w 2323072"/>
                <a:gd name="connsiteY9" fmla="*/ 430663 h 846086"/>
                <a:gd name="connsiteX10" fmla="*/ 2003546 w 2323072"/>
                <a:gd name="connsiteY10" fmla="*/ 640346 h 846086"/>
                <a:gd name="connsiteX11" fmla="*/ 1824896 w 2323072"/>
                <a:gd name="connsiteY11" fmla="*/ 604536 h 846086"/>
                <a:gd name="connsiteX12" fmla="*/ 1777665 w 2323072"/>
                <a:gd name="connsiteY12" fmla="*/ 576372 h 846086"/>
                <a:gd name="connsiteX13" fmla="*/ 1764562 w 2323072"/>
                <a:gd name="connsiteY13" fmla="*/ 618961 h 846086"/>
                <a:gd name="connsiteX14" fmla="*/ 1470146 w 2323072"/>
                <a:gd name="connsiteY14" fmla="*/ 747026 h 846086"/>
                <a:gd name="connsiteX15" fmla="*/ 1345772 w 2323072"/>
                <a:gd name="connsiteY15" fmla="*/ 730548 h 846086"/>
                <a:gd name="connsiteX16" fmla="*/ 1278527 w 2323072"/>
                <a:gd name="connsiteY16" fmla="*/ 700796 h 846086"/>
                <a:gd name="connsiteX17" fmla="*/ 1225519 w 2323072"/>
                <a:gd name="connsiteY17" fmla="*/ 711594 h 846086"/>
                <a:gd name="connsiteX18" fmla="*/ 1223542 w 2323072"/>
                <a:gd name="connsiteY18" fmla="*/ 718021 h 846086"/>
                <a:gd name="connsiteX19" fmla="*/ 929126 w 2323072"/>
                <a:gd name="connsiteY19" fmla="*/ 846086 h 846086"/>
                <a:gd name="connsiteX20" fmla="*/ 703187 w 2323072"/>
                <a:gd name="connsiteY20" fmla="*/ 784672 h 846086"/>
                <a:gd name="connsiteX21" fmla="*/ 642781 w 2323072"/>
                <a:gd name="connsiteY21" fmla="*/ 725878 h 846086"/>
                <a:gd name="connsiteX22" fmla="*/ 597281 w 2323072"/>
                <a:gd name="connsiteY22" fmla="*/ 735146 h 846086"/>
                <a:gd name="connsiteX23" fmla="*/ 532886 w 2323072"/>
                <a:gd name="connsiteY23" fmla="*/ 739406 h 846086"/>
                <a:gd name="connsiteX24" fmla="*/ 238470 w 2323072"/>
                <a:gd name="connsiteY24" fmla="*/ 611341 h 846086"/>
                <a:gd name="connsiteX25" fmla="*/ 220467 w 2323072"/>
                <a:gd name="connsiteY25" fmla="*/ 552825 h 846086"/>
                <a:gd name="connsiteX26" fmla="*/ 195152 w 2323072"/>
                <a:gd name="connsiteY26" fmla="*/ 547668 h 846086"/>
                <a:gd name="connsiteX27" fmla="*/ 0 w 2323072"/>
                <a:gd name="connsiteY27" fmla="*/ 354463 h 846086"/>
                <a:gd name="connsiteX28" fmla="*/ 319526 w 2323072"/>
                <a:gd name="connsiteY28" fmla="*/ 144780 h 846086"/>
                <a:gd name="connsiteX29" fmla="*/ 383921 w 2323072"/>
                <a:gd name="connsiteY29" fmla="*/ 149040 h 846086"/>
                <a:gd name="connsiteX30" fmla="*/ 391269 w 2323072"/>
                <a:gd name="connsiteY30" fmla="*/ 150536 h 846086"/>
                <a:gd name="connsiteX31" fmla="*/ 459347 w 2323072"/>
                <a:gd name="connsiteY31" fmla="*/ 84274 h 846086"/>
                <a:gd name="connsiteX32" fmla="*/ 685286 w 2323072"/>
                <a:gd name="connsiteY32" fmla="*/ 22860 h 846086"/>
                <a:gd name="connsiteX33" fmla="*/ 809660 w 2323072"/>
                <a:gd name="connsiteY33" fmla="*/ 39338 h 846086"/>
                <a:gd name="connsiteX34" fmla="*/ 867305 w 2323072"/>
                <a:gd name="connsiteY34" fmla="*/ 64842 h 846086"/>
                <a:gd name="connsiteX35" fmla="*/ 870827 w 2323072"/>
                <a:gd name="connsiteY35" fmla="*/ 61414 h 846086"/>
                <a:gd name="connsiteX36" fmla="*/ 1096766 w 2323072"/>
                <a:gd name="connsiteY36" fmla="*/ 0 h 84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23072" h="846086">
                  <a:moveTo>
                    <a:pt x="1096766" y="0"/>
                  </a:moveTo>
                  <a:cubicBezTo>
                    <a:pt x="1185000" y="0"/>
                    <a:pt x="1264882" y="23469"/>
                    <a:pt x="1322705" y="61414"/>
                  </a:cubicBezTo>
                  <a:lnTo>
                    <a:pt x="1376636" y="113907"/>
                  </a:lnTo>
                  <a:lnTo>
                    <a:pt x="1428610" y="103320"/>
                  </a:lnTo>
                  <a:cubicBezTo>
                    <a:pt x="1449411" y="100527"/>
                    <a:pt x="1470947" y="99060"/>
                    <a:pt x="1493006" y="99060"/>
                  </a:cubicBezTo>
                  <a:cubicBezTo>
                    <a:pt x="1625358" y="99060"/>
                    <a:pt x="1738915" y="151866"/>
                    <a:pt x="1787422" y="227125"/>
                  </a:cubicBezTo>
                  <a:lnTo>
                    <a:pt x="1801213" y="271951"/>
                  </a:lnTo>
                  <a:lnTo>
                    <a:pt x="1879172" y="237458"/>
                  </a:lnTo>
                  <a:cubicBezTo>
                    <a:pt x="1917400" y="226848"/>
                    <a:pt x="1959429" y="220980"/>
                    <a:pt x="2003546" y="220980"/>
                  </a:cubicBezTo>
                  <a:cubicBezTo>
                    <a:pt x="2180015" y="220980"/>
                    <a:pt x="2323072" y="314858"/>
                    <a:pt x="2323072" y="430663"/>
                  </a:cubicBezTo>
                  <a:cubicBezTo>
                    <a:pt x="2323072" y="546468"/>
                    <a:pt x="2180015" y="640346"/>
                    <a:pt x="2003546" y="640346"/>
                  </a:cubicBezTo>
                  <a:cubicBezTo>
                    <a:pt x="1937370" y="640346"/>
                    <a:pt x="1875893" y="627145"/>
                    <a:pt x="1824896" y="604536"/>
                  </a:cubicBezTo>
                  <a:lnTo>
                    <a:pt x="1777665" y="576372"/>
                  </a:lnTo>
                  <a:lnTo>
                    <a:pt x="1764562" y="618961"/>
                  </a:lnTo>
                  <a:cubicBezTo>
                    <a:pt x="1716055" y="694220"/>
                    <a:pt x="1602498" y="747026"/>
                    <a:pt x="1470146" y="747026"/>
                  </a:cubicBezTo>
                  <a:cubicBezTo>
                    <a:pt x="1426028" y="747026"/>
                    <a:pt x="1383999" y="741159"/>
                    <a:pt x="1345772" y="730548"/>
                  </a:cubicBezTo>
                  <a:lnTo>
                    <a:pt x="1278527" y="700796"/>
                  </a:lnTo>
                  <a:lnTo>
                    <a:pt x="1225519" y="711594"/>
                  </a:lnTo>
                  <a:lnTo>
                    <a:pt x="1223542" y="718021"/>
                  </a:lnTo>
                  <a:cubicBezTo>
                    <a:pt x="1175035" y="793280"/>
                    <a:pt x="1061478" y="846086"/>
                    <a:pt x="929126" y="846086"/>
                  </a:cubicBezTo>
                  <a:cubicBezTo>
                    <a:pt x="840891" y="846086"/>
                    <a:pt x="761010" y="822617"/>
                    <a:pt x="703187" y="784672"/>
                  </a:cubicBezTo>
                  <a:lnTo>
                    <a:pt x="642781" y="725878"/>
                  </a:lnTo>
                  <a:lnTo>
                    <a:pt x="597281" y="735146"/>
                  </a:lnTo>
                  <a:cubicBezTo>
                    <a:pt x="576481" y="737939"/>
                    <a:pt x="554944" y="739406"/>
                    <a:pt x="532886" y="739406"/>
                  </a:cubicBezTo>
                  <a:cubicBezTo>
                    <a:pt x="400534" y="739406"/>
                    <a:pt x="286977" y="686600"/>
                    <a:pt x="238470" y="611341"/>
                  </a:cubicBezTo>
                  <a:lnTo>
                    <a:pt x="220467" y="552825"/>
                  </a:lnTo>
                  <a:lnTo>
                    <a:pt x="195152" y="547668"/>
                  </a:lnTo>
                  <a:cubicBezTo>
                    <a:pt x="80469" y="515837"/>
                    <a:pt x="0" y="441317"/>
                    <a:pt x="0" y="354463"/>
                  </a:cubicBezTo>
                  <a:cubicBezTo>
                    <a:pt x="0" y="238658"/>
                    <a:pt x="143057" y="144780"/>
                    <a:pt x="319526" y="144780"/>
                  </a:cubicBezTo>
                  <a:cubicBezTo>
                    <a:pt x="341584" y="144780"/>
                    <a:pt x="363121" y="146247"/>
                    <a:pt x="383921" y="149040"/>
                  </a:cubicBezTo>
                  <a:lnTo>
                    <a:pt x="391269" y="150536"/>
                  </a:lnTo>
                  <a:lnTo>
                    <a:pt x="459347" y="84274"/>
                  </a:lnTo>
                  <a:cubicBezTo>
                    <a:pt x="517170" y="46329"/>
                    <a:pt x="597051" y="22860"/>
                    <a:pt x="685286" y="22860"/>
                  </a:cubicBezTo>
                  <a:cubicBezTo>
                    <a:pt x="729403" y="22860"/>
                    <a:pt x="771432" y="28727"/>
                    <a:pt x="809660" y="39338"/>
                  </a:cubicBezTo>
                  <a:lnTo>
                    <a:pt x="867305" y="64842"/>
                  </a:lnTo>
                  <a:lnTo>
                    <a:pt x="870827" y="61414"/>
                  </a:lnTo>
                  <a:cubicBezTo>
                    <a:pt x="928650" y="23469"/>
                    <a:pt x="1008531" y="0"/>
                    <a:pt x="10967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6A266A2-BB72-7A05-FBFC-3AEEA58C7C38}"/>
              </a:ext>
            </a:extLst>
          </p:cNvPr>
          <p:cNvGrpSpPr/>
          <p:nvPr/>
        </p:nvGrpSpPr>
        <p:grpSpPr>
          <a:xfrm>
            <a:off x="6646666" y="3768658"/>
            <a:ext cx="2600204" cy="2600204"/>
            <a:chOff x="6646666" y="3768658"/>
            <a:chExt cx="2600204" cy="2600204"/>
          </a:xfrm>
        </p:grpSpPr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DD72485B-D3AC-46E9-621B-2754B0D2F522}"/>
                </a:ext>
              </a:extLst>
            </p:cNvPr>
            <p:cNvSpPr/>
            <p:nvPr/>
          </p:nvSpPr>
          <p:spPr bwMode="auto">
            <a:xfrm>
              <a:off x="6646666" y="3768658"/>
              <a:ext cx="2600204" cy="260020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F9D99122-2D2A-0196-BCDE-91CEC3FC6980}"/>
                </a:ext>
              </a:extLst>
            </p:cNvPr>
            <p:cNvSpPr/>
            <p:nvPr/>
          </p:nvSpPr>
          <p:spPr bwMode="auto">
            <a:xfrm>
              <a:off x="6841625" y="398291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882AE0D4-DCC0-6624-E306-52E19473E50A}"/>
                </a:ext>
              </a:extLst>
            </p:cNvPr>
            <p:cNvSpPr/>
            <p:nvPr/>
          </p:nvSpPr>
          <p:spPr bwMode="auto">
            <a:xfrm>
              <a:off x="6959600" y="4685952"/>
              <a:ext cx="304108" cy="30410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42CF602F-9D38-BEC1-E921-51B6BA0961A7}"/>
                </a:ext>
              </a:extLst>
            </p:cNvPr>
            <p:cNvSpPr/>
            <p:nvPr/>
          </p:nvSpPr>
          <p:spPr bwMode="auto">
            <a:xfrm>
              <a:off x="7327900" y="4685952"/>
              <a:ext cx="304108" cy="30410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787AE9E8-8406-3D57-E230-3164D1C0DE46}"/>
                </a:ext>
              </a:extLst>
            </p:cNvPr>
            <p:cNvSpPr/>
            <p:nvPr/>
          </p:nvSpPr>
          <p:spPr bwMode="auto">
            <a:xfrm>
              <a:off x="7156454" y="4799063"/>
              <a:ext cx="62112" cy="621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FF4DAB26-0E3E-C9D3-21B3-20F048943703}"/>
                </a:ext>
              </a:extLst>
            </p:cNvPr>
            <p:cNvSpPr/>
            <p:nvPr/>
          </p:nvSpPr>
          <p:spPr bwMode="auto">
            <a:xfrm>
              <a:off x="7524754" y="4799063"/>
              <a:ext cx="62112" cy="6211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6" name="楕円 45">
              <a:extLst>
                <a:ext uri="{FF2B5EF4-FFF2-40B4-BE49-F238E27FC236}">
                  <a16:creationId xmlns:a16="http://schemas.microsoft.com/office/drawing/2014/main" id="{B8084A4A-6DB5-E940-5796-A8941842899A}"/>
                </a:ext>
              </a:extLst>
            </p:cNvPr>
            <p:cNvSpPr/>
            <p:nvPr/>
          </p:nvSpPr>
          <p:spPr bwMode="auto">
            <a:xfrm flipV="1">
              <a:off x="7129186" y="5094360"/>
              <a:ext cx="319364" cy="101528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4" name="太陽 243">
              <a:extLst>
                <a:ext uri="{FF2B5EF4-FFF2-40B4-BE49-F238E27FC236}">
                  <a16:creationId xmlns:a16="http://schemas.microsoft.com/office/drawing/2014/main" id="{7B70AFED-E440-232E-A479-9BC324328C9B}"/>
                </a:ext>
              </a:extLst>
            </p:cNvPr>
            <p:cNvSpPr/>
            <p:nvPr/>
          </p:nvSpPr>
          <p:spPr bwMode="auto">
            <a:xfrm>
              <a:off x="8319081" y="4468070"/>
              <a:ext cx="775111" cy="775111"/>
            </a:xfrm>
            <a:prstGeom prst="sun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5" name="月 244">
              <a:extLst>
                <a:ext uri="{FF2B5EF4-FFF2-40B4-BE49-F238E27FC236}">
                  <a16:creationId xmlns:a16="http://schemas.microsoft.com/office/drawing/2014/main" id="{23393021-59A4-27F6-7574-FF7A5FDD4374}"/>
                </a:ext>
              </a:extLst>
            </p:cNvPr>
            <p:cNvSpPr/>
            <p:nvPr/>
          </p:nvSpPr>
          <p:spPr bwMode="auto">
            <a:xfrm rot="15300000">
              <a:off x="7056593" y="4606453"/>
              <a:ext cx="64888" cy="338009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018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お月さまのイラスト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4611CCF3-2DAD-C425-156C-21EDC577DFD4}"/>
              </a:ext>
            </a:extLst>
          </p:cNvPr>
          <p:cNvGrpSpPr/>
          <p:nvPr/>
        </p:nvGrpSpPr>
        <p:grpSpPr>
          <a:xfrm>
            <a:off x="695446" y="888298"/>
            <a:ext cx="2600204" cy="2600204"/>
            <a:chOff x="695446" y="888298"/>
            <a:chExt cx="2600204" cy="2600204"/>
          </a:xfrm>
        </p:grpSpPr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F009ADE3-7875-80CF-6472-388EA890D028}"/>
                </a:ext>
              </a:extLst>
            </p:cNvPr>
            <p:cNvSpPr/>
            <p:nvPr/>
          </p:nvSpPr>
          <p:spPr bwMode="auto">
            <a:xfrm>
              <a:off x="695446" y="88829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F9582F2F-905B-B603-FB57-97479FD12750}"/>
                </a:ext>
              </a:extLst>
            </p:cNvPr>
            <p:cNvSpPr/>
            <p:nvPr/>
          </p:nvSpPr>
          <p:spPr bwMode="auto">
            <a:xfrm>
              <a:off x="890405" y="110255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B0C5C17D-1FA7-6D1C-963E-B65BF7D595BD}"/>
                </a:ext>
              </a:extLst>
            </p:cNvPr>
            <p:cNvSpPr/>
            <p:nvPr/>
          </p:nvSpPr>
          <p:spPr bwMode="auto">
            <a:xfrm>
              <a:off x="1025419" y="1822631"/>
              <a:ext cx="270030" cy="27003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3A23E1A7-213A-B7D8-1CAF-91AF9026985D}"/>
                </a:ext>
              </a:extLst>
            </p:cNvPr>
            <p:cNvSpPr/>
            <p:nvPr/>
          </p:nvSpPr>
          <p:spPr bwMode="auto">
            <a:xfrm>
              <a:off x="1393719" y="1822631"/>
              <a:ext cx="270030" cy="27003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BBA79534-6B8E-B1B9-6A85-941B03971ECA}"/>
                </a:ext>
              </a:extLst>
            </p:cNvPr>
            <p:cNvSpPr/>
            <p:nvPr/>
          </p:nvSpPr>
          <p:spPr bwMode="auto">
            <a:xfrm>
              <a:off x="1098158" y="1893810"/>
              <a:ext cx="127672" cy="12767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F5043834-BB9B-17CB-733F-07402D18C9D0}"/>
                </a:ext>
              </a:extLst>
            </p:cNvPr>
            <p:cNvSpPr/>
            <p:nvPr/>
          </p:nvSpPr>
          <p:spPr bwMode="auto">
            <a:xfrm>
              <a:off x="1466458" y="1893810"/>
              <a:ext cx="127672" cy="12767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" name="楕円 45">
              <a:extLst>
                <a:ext uri="{FF2B5EF4-FFF2-40B4-BE49-F238E27FC236}">
                  <a16:creationId xmlns:a16="http://schemas.microsoft.com/office/drawing/2014/main" id="{44EBFE4C-1201-B90F-2FC1-47D3F0B67BC4}"/>
                </a:ext>
              </a:extLst>
            </p:cNvPr>
            <p:cNvSpPr/>
            <p:nvPr/>
          </p:nvSpPr>
          <p:spPr bwMode="auto">
            <a:xfrm>
              <a:off x="1214041" y="2188400"/>
              <a:ext cx="247214" cy="152728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星: 5 pt 104">
              <a:extLst>
                <a:ext uri="{FF2B5EF4-FFF2-40B4-BE49-F238E27FC236}">
                  <a16:creationId xmlns:a16="http://schemas.microsoft.com/office/drawing/2014/main" id="{C62BD74D-3C42-353A-857A-3BFA9367ACE3}"/>
                </a:ext>
              </a:extLst>
            </p:cNvPr>
            <p:cNvSpPr/>
            <p:nvPr/>
          </p:nvSpPr>
          <p:spPr bwMode="auto">
            <a:xfrm>
              <a:off x="2582299" y="131376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星: 5 pt 105">
              <a:extLst>
                <a:ext uri="{FF2B5EF4-FFF2-40B4-BE49-F238E27FC236}">
                  <a16:creationId xmlns:a16="http://schemas.microsoft.com/office/drawing/2014/main" id="{0D80EACE-301A-4302-D215-92E2E91DABD6}"/>
                </a:ext>
              </a:extLst>
            </p:cNvPr>
            <p:cNvSpPr/>
            <p:nvPr/>
          </p:nvSpPr>
          <p:spPr bwMode="auto">
            <a:xfrm>
              <a:off x="2195461" y="185382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星: 5 pt 106">
              <a:extLst>
                <a:ext uri="{FF2B5EF4-FFF2-40B4-BE49-F238E27FC236}">
                  <a16:creationId xmlns:a16="http://schemas.microsoft.com/office/drawing/2014/main" id="{628B98E0-1EED-9C15-D924-EA5D17D9E629}"/>
                </a:ext>
              </a:extLst>
            </p:cNvPr>
            <p:cNvSpPr/>
            <p:nvPr/>
          </p:nvSpPr>
          <p:spPr bwMode="auto">
            <a:xfrm>
              <a:off x="2833325" y="231817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星: 5 pt 107">
              <a:extLst>
                <a:ext uri="{FF2B5EF4-FFF2-40B4-BE49-F238E27FC236}">
                  <a16:creationId xmlns:a16="http://schemas.microsoft.com/office/drawing/2014/main" id="{C79907C6-5170-78D3-1EB8-EF8834846F89}"/>
                </a:ext>
              </a:extLst>
            </p:cNvPr>
            <p:cNvSpPr/>
            <p:nvPr/>
          </p:nvSpPr>
          <p:spPr bwMode="auto">
            <a:xfrm>
              <a:off x="2344375" y="24930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星: 5 pt 24">
              <a:extLst>
                <a:ext uri="{FF2B5EF4-FFF2-40B4-BE49-F238E27FC236}">
                  <a16:creationId xmlns:a16="http://schemas.microsoft.com/office/drawing/2014/main" id="{DA65F8F1-63ED-A0CF-2662-0C0D4424954A}"/>
                </a:ext>
              </a:extLst>
            </p:cNvPr>
            <p:cNvSpPr/>
            <p:nvPr/>
          </p:nvSpPr>
          <p:spPr bwMode="auto">
            <a:xfrm>
              <a:off x="2636475" y="19723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星: 5 pt 25">
              <a:extLst>
                <a:ext uri="{FF2B5EF4-FFF2-40B4-BE49-F238E27FC236}">
                  <a16:creationId xmlns:a16="http://schemas.microsoft.com/office/drawing/2014/main" id="{4571CEB3-E0F0-5503-EABA-31A259C87A69}"/>
                </a:ext>
              </a:extLst>
            </p:cNvPr>
            <p:cNvSpPr/>
            <p:nvPr/>
          </p:nvSpPr>
          <p:spPr bwMode="auto">
            <a:xfrm>
              <a:off x="1843148" y="140377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星: 5 pt 26">
              <a:extLst>
                <a:ext uri="{FF2B5EF4-FFF2-40B4-BE49-F238E27FC236}">
                  <a16:creationId xmlns:a16="http://schemas.microsoft.com/office/drawing/2014/main" id="{E133A557-1819-97D8-2592-8786AA2BE75B}"/>
                </a:ext>
              </a:extLst>
            </p:cNvPr>
            <p:cNvSpPr/>
            <p:nvPr/>
          </p:nvSpPr>
          <p:spPr bwMode="auto">
            <a:xfrm>
              <a:off x="1855425" y="220725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439BF379-6F01-371E-BCBE-CD5E4A30F4D5}"/>
              </a:ext>
            </a:extLst>
          </p:cNvPr>
          <p:cNvGrpSpPr/>
          <p:nvPr/>
        </p:nvGrpSpPr>
        <p:grpSpPr>
          <a:xfrm>
            <a:off x="6639046" y="888298"/>
            <a:ext cx="2600204" cy="2600204"/>
            <a:chOff x="6639046" y="888298"/>
            <a:chExt cx="2600204" cy="2600204"/>
          </a:xfrm>
        </p:grpSpPr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C0B4A6A7-50A0-CCB4-0814-90401342F35E}"/>
                </a:ext>
              </a:extLst>
            </p:cNvPr>
            <p:cNvSpPr/>
            <p:nvPr/>
          </p:nvSpPr>
          <p:spPr bwMode="auto">
            <a:xfrm>
              <a:off x="6639046" y="88829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872969D7-BF29-C97C-FBC0-3E2A0677FD75}"/>
                </a:ext>
              </a:extLst>
            </p:cNvPr>
            <p:cNvSpPr/>
            <p:nvPr/>
          </p:nvSpPr>
          <p:spPr bwMode="auto">
            <a:xfrm>
              <a:off x="6834005" y="110255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9" name="星: 5 pt 238">
              <a:extLst>
                <a:ext uri="{FF2B5EF4-FFF2-40B4-BE49-F238E27FC236}">
                  <a16:creationId xmlns:a16="http://schemas.microsoft.com/office/drawing/2014/main" id="{4F23EBAF-FC0C-CDFF-71FA-BE20860DBF0A}"/>
                </a:ext>
              </a:extLst>
            </p:cNvPr>
            <p:cNvSpPr/>
            <p:nvPr/>
          </p:nvSpPr>
          <p:spPr bwMode="auto">
            <a:xfrm>
              <a:off x="8525899" y="131376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0" name="星: 5 pt 239">
              <a:extLst>
                <a:ext uri="{FF2B5EF4-FFF2-40B4-BE49-F238E27FC236}">
                  <a16:creationId xmlns:a16="http://schemas.microsoft.com/office/drawing/2014/main" id="{4FD67B67-DEE7-B50D-99C4-3AF31D884B34}"/>
                </a:ext>
              </a:extLst>
            </p:cNvPr>
            <p:cNvSpPr/>
            <p:nvPr/>
          </p:nvSpPr>
          <p:spPr bwMode="auto">
            <a:xfrm>
              <a:off x="8139061" y="185382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1" name="星: 5 pt 240">
              <a:extLst>
                <a:ext uri="{FF2B5EF4-FFF2-40B4-BE49-F238E27FC236}">
                  <a16:creationId xmlns:a16="http://schemas.microsoft.com/office/drawing/2014/main" id="{5CBE136D-237E-8C57-C4AD-746830E07A7E}"/>
                </a:ext>
              </a:extLst>
            </p:cNvPr>
            <p:cNvSpPr/>
            <p:nvPr/>
          </p:nvSpPr>
          <p:spPr bwMode="auto">
            <a:xfrm>
              <a:off x="8776925" y="231817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星: 5 pt 241">
              <a:extLst>
                <a:ext uri="{FF2B5EF4-FFF2-40B4-BE49-F238E27FC236}">
                  <a16:creationId xmlns:a16="http://schemas.microsoft.com/office/drawing/2014/main" id="{7C5844F6-165D-418F-9589-FDC02730AE82}"/>
                </a:ext>
              </a:extLst>
            </p:cNvPr>
            <p:cNvSpPr/>
            <p:nvPr/>
          </p:nvSpPr>
          <p:spPr bwMode="auto">
            <a:xfrm>
              <a:off x="8287975" y="24930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星: 5 pt 242">
              <a:extLst>
                <a:ext uri="{FF2B5EF4-FFF2-40B4-BE49-F238E27FC236}">
                  <a16:creationId xmlns:a16="http://schemas.microsoft.com/office/drawing/2014/main" id="{27B2BDEC-A450-DDF8-9CBB-16667C095CC0}"/>
                </a:ext>
              </a:extLst>
            </p:cNvPr>
            <p:cNvSpPr/>
            <p:nvPr/>
          </p:nvSpPr>
          <p:spPr bwMode="auto">
            <a:xfrm>
              <a:off x="8580075" y="19723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星: 5 pt 245">
              <a:extLst>
                <a:ext uri="{FF2B5EF4-FFF2-40B4-BE49-F238E27FC236}">
                  <a16:creationId xmlns:a16="http://schemas.microsoft.com/office/drawing/2014/main" id="{7D04A020-2A53-5D7C-DE08-17B8EF28F458}"/>
                </a:ext>
              </a:extLst>
            </p:cNvPr>
            <p:cNvSpPr/>
            <p:nvPr/>
          </p:nvSpPr>
          <p:spPr bwMode="auto">
            <a:xfrm>
              <a:off x="7786748" y="140377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星: 5 pt 246">
              <a:extLst>
                <a:ext uri="{FF2B5EF4-FFF2-40B4-BE49-F238E27FC236}">
                  <a16:creationId xmlns:a16="http://schemas.microsoft.com/office/drawing/2014/main" id="{0F5D7E1D-2C20-0AF3-4F24-BDEB0F8784C5}"/>
                </a:ext>
              </a:extLst>
            </p:cNvPr>
            <p:cNvSpPr/>
            <p:nvPr/>
          </p:nvSpPr>
          <p:spPr bwMode="auto">
            <a:xfrm>
              <a:off x="7799025" y="220725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楕円 45">
              <a:extLst>
                <a:ext uri="{FF2B5EF4-FFF2-40B4-BE49-F238E27FC236}">
                  <a16:creationId xmlns:a16="http://schemas.microsoft.com/office/drawing/2014/main" id="{B7A5B763-5835-7F40-40C5-98DC1CA1D0A5}"/>
                </a:ext>
              </a:extLst>
            </p:cNvPr>
            <p:cNvSpPr/>
            <p:nvPr/>
          </p:nvSpPr>
          <p:spPr bwMode="auto">
            <a:xfrm flipV="1">
              <a:off x="7137318" y="2081603"/>
              <a:ext cx="235679" cy="366322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6BE85248-8165-7C63-CDF3-8111A06976EB}"/>
                </a:ext>
              </a:extLst>
            </p:cNvPr>
            <p:cNvSpPr/>
            <p:nvPr/>
          </p:nvSpPr>
          <p:spPr bwMode="auto">
            <a:xfrm>
              <a:off x="7290097" y="1571201"/>
              <a:ext cx="447732" cy="44773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37D26214-0FD9-1ECF-5D70-12EB056F2AEC}"/>
                </a:ext>
              </a:extLst>
            </p:cNvPr>
            <p:cNvSpPr/>
            <p:nvPr/>
          </p:nvSpPr>
          <p:spPr bwMode="auto">
            <a:xfrm>
              <a:off x="7473056" y="1752600"/>
              <a:ext cx="84934" cy="84934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10994814-2D5B-FA12-8CE1-5E92322648BA}"/>
                </a:ext>
              </a:extLst>
            </p:cNvPr>
            <p:cNvSpPr/>
            <p:nvPr/>
          </p:nvSpPr>
          <p:spPr bwMode="auto">
            <a:xfrm>
              <a:off x="6769397" y="1571201"/>
              <a:ext cx="447732" cy="447732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A78161C8-E9A6-0B66-BB31-726123078843}"/>
                </a:ext>
              </a:extLst>
            </p:cNvPr>
            <p:cNvSpPr/>
            <p:nvPr/>
          </p:nvSpPr>
          <p:spPr bwMode="auto">
            <a:xfrm>
              <a:off x="6952356" y="1752600"/>
              <a:ext cx="84934" cy="84934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D2221C8C-20DE-E76A-77BC-3018989A0986}"/>
              </a:ext>
            </a:extLst>
          </p:cNvPr>
          <p:cNvGrpSpPr/>
          <p:nvPr/>
        </p:nvGrpSpPr>
        <p:grpSpPr>
          <a:xfrm>
            <a:off x="3673596" y="888298"/>
            <a:ext cx="2600204" cy="2600204"/>
            <a:chOff x="3673596" y="888298"/>
            <a:chExt cx="2600204" cy="2600204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B5DF9AC3-F3B6-73D6-2C38-A7B7BB7EBF5E}"/>
                </a:ext>
              </a:extLst>
            </p:cNvPr>
            <p:cNvSpPr/>
            <p:nvPr/>
          </p:nvSpPr>
          <p:spPr bwMode="auto">
            <a:xfrm>
              <a:off x="3673596" y="88829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63377E5-8FEF-79F8-BB1A-F25D12DD2ECD}"/>
                </a:ext>
              </a:extLst>
            </p:cNvPr>
            <p:cNvSpPr/>
            <p:nvPr/>
          </p:nvSpPr>
          <p:spPr bwMode="auto">
            <a:xfrm>
              <a:off x="3868555" y="110255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658A11F4-5BCF-3D94-0FB0-E7C99ECCC966}"/>
                </a:ext>
              </a:extLst>
            </p:cNvPr>
            <p:cNvSpPr/>
            <p:nvPr/>
          </p:nvSpPr>
          <p:spPr bwMode="auto">
            <a:xfrm>
              <a:off x="4068754" y="1934786"/>
              <a:ext cx="76312" cy="45720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383F8EE0-DC77-270A-BF69-78E2E7E613B7}"/>
                </a:ext>
              </a:extLst>
            </p:cNvPr>
            <p:cNvSpPr/>
            <p:nvPr/>
          </p:nvSpPr>
          <p:spPr bwMode="auto">
            <a:xfrm>
              <a:off x="4321697" y="1934786"/>
              <a:ext cx="76312" cy="45720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4" name="星: 5 pt 223">
              <a:extLst>
                <a:ext uri="{FF2B5EF4-FFF2-40B4-BE49-F238E27FC236}">
                  <a16:creationId xmlns:a16="http://schemas.microsoft.com/office/drawing/2014/main" id="{2695AE54-D57D-1E19-C458-EF83A37F93BE}"/>
                </a:ext>
              </a:extLst>
            </p:cNvPr>
            <p:cNvSpPr/>
            <p:nvPr/>
          </p:nvSpPr>
          <p:spPr bwMode="auto">
            <a:xfrm>
              <a:off x="5560449" y="131376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5" name="星: 5 pt 224">
              <a:extLst>
                <a:ext uri="{FF2B5EF4-FFF2-40B4-BE49-F238E27FC236}">
                  <a16:creationId xmlns:a16="http://schemas.microsoft.com/office/drawing/2014/main" id="{09344224-FB8F-C7AC-4B14-2A65AD86AF54}"/>
                </a:ext>
              </a:extLst>
            </p:cNvPr>
            <p:cNvSpPr/>
            <p:nvPr/>
          </p:nvSpPr>
          <p:spPr bwMode="auto">
            <a:xfrm>
              <a:off x="5173611" y="185382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6" name="星: 5 pt 225">
              <a:extLst>
                <a:ext uri="{FF2B5EF4-FFF2-40B4-BE49-F238E27FC236}">
                  <a16:creationId xmlns:a16="http://schemas.microsoft.com/office/drawing/2014/main" id="{18838EE1-83A3-741D-431E-8FA0282164BF}"/>
                </a:ext>
              </a:extLst>
            </p:cNvPr>
            <p:cNvSpPr/>
            <p:nvPr/>
          </p:nvSpPr>
          <p:spPr bwMode="auto">
            <a:xfrm>
              <a:off x="5811475" y="231817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星: 5 pt 236">
              <a:extLst>
                <a:ext uri="{FF2B5EF4-FFF2-40B4-BE49-F238E27FC236}">
                  <a16:creationId xmlns:a16="http://schemas.microsoft.com/office/drawing/2014/main" id="{F5193401-F33C-D992-B5EE-8B70409987EE}"/>
                </a:ext>
              </a:extLst>
            </p:cNvPr>
            <p:cNvSpPr/>
            <p:nvPr/>
          </p:nvSpPr>
          <p:spPr bwMode="auto">
            <a:xfrm>
              <a:off x="5322525" y="24930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星: 5 pt 126">
              <a:extLst>
                <a:ext uri="{FF2B5EF4-FFF2-40B4-BE49-F238E27FC236}">
                  <a16:creationId xmlns:a16="http://schemas.microsoft.com/office/drawing/2014/main" id="{F837E6C5-9586-5B3A-8896-D07775AC2036}"/>
                </a:ext>
              </a:extLst>
            </p:cNvPr>
            <p:cNvSpPr/>
            <p:nvPr/>
          </p:nvSpPr>
          <p:spPr bwMode="auto">
            <a:xfrm>
              <a:off x="5614625" y="197230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星: 5 pt 129">
              <a:extLst>
                <a:ext uri="{FF2B5EF4-FFF2-40B4-BE49-F238E27FC236}">
                  <a16:creationId xmlns:a16="http://schemas.microsoft.com/office/drawing/2014/main" id="{74182838-8EFF-1772-4A17-402FD63B5A3E}"/>
                </a:ext>
              </a:extLst>
            </p:cNvPr>
            <p:cNvSpPr/>
            <p:nvPr/>
          </p:nvSpPr>
          <p:spPr bwMode="auto">
            <a:xfrm>
              <a:off x="4821298" y="140377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星: 5 pt 130">
              <a:extLst>
                <a:ext uri="{FF2B5EF4-FFF2-40B4-BE49-F238E27FC236}">
                  <a16:creationId xmlns:a16="http://schemas.microsoft.com/office/drawing/2014/main" id="{AF46CE06-4880-DBE7-0B97-0C0FE780EEF2}"/>
                </a:ext>
              </a:extLst>
            </p:cNvPr>
            <p:cNvSpPr/>
            <p:nvPr/>
          </p:nvSpPr>
          <p:spPr bwMode="auto">
            <a:xfrm>
              <a:off x="4833575" y="220725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楕円 45">
              <a:extLst>
                <a:ext uri="{FF2B5EF4-FFF2-40B4-BE49-F238E27FC236}">
                  <a16:creationId xmlns:a16="http://schemas.microsoft.com/office/drawing/2014/main" id="{66B975E0-B8EB-BCB6-992C-328C79CABCF9}"/>
                </a:ext>
              </a:extLst>
            </p:cNvPr>
            <p:cNvSpPr/>
            <p:nvPr/>
          </p:nvSpPr>
          <p:spPr bwMode="auto">
            <a:xfrm flipV="1">
              <a:off x="4133121" y="2122878"/>
              <a:ext cx="221059" cy="65522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3" name="涙形 252">
              <a:extLst>
                <a:ext uri="{FF2B5EF4-FFF2-40B4-BE49-F238E27FC236}">
                  <a16:creationId xmlns:a16="http://schemas.microsoft.com/office/drawing/2014/main" id="{A2B994EF-3F36-02D0-0B6F-8B0CF3ED1988}"/>
                </a:ext>
              </a:extLst>
            </p:cNvPr>
            <p:cNvSpPr/>
            <p:nvPr/>
          </p:nvSpPr>
          <p:spPr bwMode="auto">
            <a:xfrm rot="12600000">
              <a:off x="4598991" y="1733929"/>
              <a:ext cx="495055" cy="495055"/>
            </a:xfrm>
            <a:prstGeom prst="teardrop">
              <a:avLst>
                <a:gd name="adj" fmla="val 127706"/>
              </a:avLst>
            </a:prstGeom>
            <a:solidFill>
              <a:srgbClr val="00B0F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1879C6DA-ACB4-CCF6-A9BC-196D9D2B17CA}"/>
              </a:ext>
            </a:extLst>
          </p:cNvPr>
          <p:cNvGrpSpPr/>
          <p:nvPr/>
        </p:nvGrpSpPr>
        <p:grpSpPr>
          <a:xfrm>
            <a:off x="695446" y="3768658"/>
            <a:ext cx="2600204" cy="2600204"/>
            <a:chOff x="695446" y="3768658"/>
            <a:chExt cx="2600204" cy="2600204"/>
          </a:xfrm>
        </p:grpSpPr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5065A4FA-5257-6D5B-4E6C-1BF9DDDF3159}"/>
                </a:ext>
              </a:extLst>
            </p:cNvPr>
            <p:cNvSpPr/>
            <p:nvPr/>
          </p:nvSpPr>
          <p:spPr bwMode="auto">
            <a:xfrm>
              <a:off x="695446" y="3768658"/>
              <a:ext cx="2600204" cy="260020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840AEA9D-0B2A-D134-4054-5FA767E1F227}"/>
                </a:ext>
              </a:extLst>
            </p:cNvPr>
            <p:cNvSpPr/>
            <p:nvPr/>
          </p:nvSpPr>
          <p:spPr bwMode="auto">
            <a:xfrm>
              <a:off x="890405" y="398291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" name="楕円 45">
              <a:extLst>
                <a:ext uri="{FF2B5EF4-FFF2-40B4-BE49-F238E27FC236}">
                  <a16:creationId xmlns:a16="http://schemas.microsoft.com/office/drawing/2014/main" id="{DBF06A8E-1D7E-2D98-B7F5-5CF1E910794C}"/>
                </a:ext>
              </a:extLst>
            </p:cNvPr>
            <p:cNvSpPr/>
            <p:nvPr/>
          </p:nvSpPr>
          <p:spPr bwMode="auto">
            <a:xfrm flipV="1">
              <a:off x="1203667" y="5008874"/>
              <a:ext cx="183564" cy="52717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星: 5 pt 64">
              <a:extLst>
                <a:ext uri="{FF2B5EF4-FFF2-40B4-BE49-F238E27FC236}">
                  <a16:creationId xmlns:a16="http://schemas.microsoft.com/office/drawing/2014/main" id="{8FC78582-8F16-ACEA-2540-7D7746F80BDC}"/>
                </a:ext>
              </a:extLst>
            </p:cNvPr>
            <p:cNvSpPr/>
            <p:nvPr/>
          </p:nvSpPr>
          <p:spPr bwMode="auto">
            <a:xfrm>
              <a:off x="2582299" y="419412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星: 5 pt 65">
              <a:extLst>
                <a:ext uri="{FF2B5EF4-FFF2-40B4-BE49-F238E27FC236}">
                  <a16:creationId xmlns:a16="http://schemas.microsoft.com/office/drawing/2014/main" id="{0526AEC7-AE96-E66C-2F2D-FDC917714A9B}"/>
                </a:ext>
              </a:extLst>
            </p:cNvPr>
            <p:cNvSpPr/>
            <p:nvPr/>
          </p:nvSpPr>
          <p:spPr bwMode="auto">
            <a:xfrm>
              <a:off x="2195461" y="473418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星: 5 pt 66">
              <a:extLst>
                <a:ext uri="{FF2B5EF4-FFF2-40B4-BE49-F238E27FC236}">
                  <a16:creationId xmlns:a16="http://schemas.microsoft.com/office/drawing/2014/main" id="{C092E746-750E-124D-483C-25591CB9336F}"/>
                </a:ext>
              </a:extLst>
            </p:cNvPr>
            <p:cNvSpPr/>
            <p:nvPr/>
          </p:nvSpPr>
          <p:spPr bwMode="auto">
            <a:xfrm>
              <a:off x="2833325" y="519853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星: 5 pt 67">
              <a:extLst>
                <a:ext uri="{FF2B5EF4-FFF2-40B4-BE49-F238E27FC236}">
                  <a16:creationId xmlns:a16="http://schemas.microsoft.com/office/drawing/2014/main" id="{B2C0616E-4033-FC4A-B114-B3E0BD617D0D}"/>
                </a:ext>
              </a:extLst>
            </p:cNvPr>
            <p:cNvSpPr/>
            <p:nvPr/>
          </p:nvSpPr>
          <p:spPr bwMode="auto">
            <a:xfrm>
              <a:off x="2344375" y="53733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星: 5 pt 68">
              <a:extLst>
                <a:ext uri="{FF2B5EF4-FFF2-40B4-BE49-F238E27FC236}">
                  <a16:creationId xmlns:a16="http://schemas.microsoft.com/office/drawing/2014/main" id="{1BE9D738-2657-0BD7-983C-6324D1CF4EFA}"/>
                </a:ext>
              </a:extLst>
            </p:cNvPr>
            <p:cNvSpPr/>
            <p:nvPr/>
          </p:nvSpPr>
          <p:spPr bwMode="auto">
            <a:xfrm>
              <a:off x="2636475" y="48526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星: 5 pt 69">
              <a:extLst>
                <a:ext uri="{FF2B5EF4-FFF2-40B4-BE49-F238E27FC236}">
                  <a16:creationId xmlns:a16="http://schemas.microsoft.com/office/drawing/2014/main" id="{ACB35F3E-9E49-7378-A986-AAC900058BF5}"/>
                </a:ext>
              </a:extLst>
            </p:cNvPr>
            <p:cNvSpPr/>
            <p:nvPr/>
          </p:nvSpPr>
          <p:spPr bwMode="auto">
            <a:xfrm>
              <a:off x="1843148" y="428413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星: 5 pt 70">
              <a:extLst>
                <a:ext uri="{FF2B5EF4-FFF2-40B4-BE49-F238E27FC236}">
                  <a16:creationId xmlns:a16="http://schemas.microsoft.com/office/drawing/2014/main" id="{12815862-06EF-ABF1-ED4D-24426E2AD450}"/>
                </a:ext>
              </a:extLst>
            </p:cNvPr>
            <p:cNvSpPr/>
            <p:nvPr/>
          </p:nvSpPr>
          <p:spPr bwMode="auto">
            <a:xfrm>
              <a:off x="1855425" y="508761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弦 71">
              <a:extLst>
                <a:ext uri="{FF2B5EF4-FFF2-40B4-BE49-F238E27FC236}">
                  <a16:creationId xmlns:a16="http://schemas.microsoft.com/office/drawing/2014/main" id="{952395AC-86D1-794F-5503-74F383A3ED0B}"/>
                </a:ext>
              </a:extLst>
            </p:cNvPr>
            <p:cNvSpPr/>
            <p:nvPr/>
          </p:nvSpPr>
          <p:spPr bwMode="auto">
            <a:xfrm>
              <a:off x="987930" y="4644135"/>
              <a:ext cx="270071" cy="270071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弦 72">
              <a:extLst>
                <a:ext uri="{FF2B5EF4-FFF2-40B4-BE49-F238E27FC236}">
                  <a16:creationId xmlns:a16="http://schemas.microsoft.com/office/drawing/2014/main" id="{F808FBA8-007E-DDCB-024B-CB03EEFD237B}"/>
                </a:ext>
              </a:extLst>
            </p:cNvPr>
            <p:cNvSpPr/>
            <p:nvPr/>
          </p:nvSpPr>
          <p:spPr bwMode="auto">
            <a:xfrm>
              <a:off x="1112302" y="4726160"/>
              <a:ext cx="135015" cy="135015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弦 73">
              <a:extLst>
                <a:ext uri="{FF2B5EF4-FFF2-40B4-BE49-F238E27FC236}">
                  <a16:creationId xmlns:a16="http://schemas.microsoft.com/office/drawing/2014/main" id="{AC3925D6-59A1-F7CA-1EB7-AC25B30402D7}"/>
                </a:ext>
              </a:extLst>
            </p:cNvPr>
            <p:cNvSpPr/>
            <p:nvPr/>
          </p:nvSpPr>
          <p:spPr bwMode="auto">
            <a:xfrm flipH="1">
              <a:off x="1333579" y="4644135"/>
              <a:ext cx="270071" cy="270071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" name="弦 74">
              <a:extLst>
                <a:ext uri="{FF2B5EF4-FFF2-40B4-BE49-F238E27FC236}">
                  <a16:creationId xmlns:a16="http://schemas.microsoft.com/office/drawing/2014/main" id="{C7F53009-5839-A7BA-D6F6-9AAA3B55CEAB}"/>
                </a:ext>
              </a:extLst>
            </p:cNvPr>
            <p:cNvSpPr/>
            <p:nvPr/>
          </p:nvSpPr>
          <p:spPr bwMode="auto">
            <a:xfrm flipH="1">
              <a:off x="1344263" y="4726160"/>
              <a:ext cx="135015" cy="135015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2D780837-5C14-B5E8-78F2-5928DB79E5AE}"/>
              </a:ext>
            </a:extLst>
          </p:cNvPr>
          <p:cNvGrpSpPr/>
          <p:nvPr/>
        </p:nvGrpSpPr>
        <p:grpSpPr>
          <a:xfrm>
            <a:off x="3662933" y="3768658"/>
            <a:ext cx="2600204" cy="2600204"/>
            <a:chOff x="3662933" y="3768658"/>
            <a:chExt cx="2600204" cy="2600204"/>
          </a:xfrm>
        </p:grpSpPr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F2D3875B-A413-BD29-5BCA-7387516A86DD}"/>
                </a:ext>
              </a:extLst>
            </p:cNvPr>
            <p:cNvSpPr/>
            <p:nvPr/>
          </p:nvSpPr>
          <p:spPr bwMode="auto">
            <a:xfrm>
              <a:off x="3662933" y="3768658"/>
              <a:ext cx="2600204" cy="260020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EAABB3C3-9C16-E5E1-7EF2-DCE5D3F521AC}"/>
                </a:ext>
              </a:extLst>
            </p:cNvPr>
            <p:cNvSpPr/>
            <p:nvPr/>
          </p:nvSpPr>
          <p:spPr bwMode="auto">
            <a:xfrm>
              <a:off x="3857892" y="398291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" name="星: 5 pt 77">
              <a:extLst>
                <a:ext uri="{FF2B5EF4-FFF2-40B4-BE49-F238E27FC236}">
                  <a16:creationId xmlns:a16="http://schemas.microsoft.com/office/drawing/2014/main" id="{EABF20C0-E34C-4FFF-A096-1D831E8CBF9F}"/>
                </a:ext>
              </a:extLst>
            </p:cNvPr>
            <p:cNvSpPr/>
            <p:nvPr/>
          </p:nvSpPr>
          <p:spPr bwMode="auto">
            <a:xfrm>
              <a:off x="5549786" y="419412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星: 5 pt 78">
              <a:extLst>
                <a:ext uri="{FF2B5EF4-FFF2-40B4-BE49-F238E27FC236}">
                  <a16:creationId xmlns:a16="http://schemas.microsoft.com/office/drawing/2014/main" id="{2C65E2D3-707F-F945-4716-8CA0EF242704}"/>
                </a:ext>
              </a:extLst>
            </p:cNvPr>
            <p:cNvSpPr/>
            <p:nvPr/>
          </p:nvSpPr>
          <p:spPr bwMode="auto">
            <a:xfrm>
              <a:off x="5162948" y="4734186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星: 5 pt 79">
              <a:extLst>
                <a:ext uri="{FF2B5EF4-FFF2-40B4-BE49-F238E27FC236}">
                  <a16:creationId xmlns:a16="http://schemas.microsoft.com/office/drawing/2014/main" id="{26FBB561-E7AD-BDB8-6082-CB8CD222B4E6}"/>
                </a:ext>
              </a:extLst>
            </p:cNvPr>
            <p:cNvSpPr/>
            <p:nvPr/>
          </p:nvSpPr>
          <p:spPr bwMode="auto">
            <a:xfrm>
              <a:off x="5800812" y="5198535"/>
              <a:ext cx="180020" cy="18002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星: 5 pt 80">
              <a:extLst>
                <a:ext uri="{FF2B5EF4-FFF2-40B4-BE49-F238E27FC236}">
                  <a16:creationId xmlns:a16="http://schemas.microsoft.com/office/drawing/2014/main" id="{73C784A8-3759-5FD9-7AFA-B4E9838A18F9}"/>
                </a:ext>
              </a:extLst>
            </p:cNvPr>
            <p:cNvSpPr/>
            <p:nvPr/>
          </p:nvSpPr>
          <p:spPr bwMode="auto">
            <a:xfrm>
              <a:off x="5311862" y="53733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星: 5 pt 81">
              <a:extLst>
                <a:ext uri="{FF2B5EF4-FFF2-40B4-BE49-F238E27FC236}">
                  <a16:creationId xmlns:a16="http://schemas.microsoft.com/office/drawing/2014/main" id="{45A1291C-E077-1FE4-6781-2779914980D8}"/>
                </a:ext>
              </a:extLst>
            </p:cNvPr>
            <p:cNvSpPr/>
            <p:nvPr/>
          </p:nvSpPr>
          <p:spPr bwMode="auto">
            <a:xfrm>
              <a:off x="5603962" y="485266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星: 5 pt 82">
              <a:extLst>
                <a:ext uri="{FF2B5EF4-FFF2-40B4-BE49-F238E27FC236}">
                  <a16:creationId xmlns:a16="http://schemas.microsoft.com/office/drawing/2014/main" id="{97DD6720-F0D0-67F2-09F0-24DBD894B34F}"/>
                </a:ext>
              </a:extLst>
            </p:cNvPr>
            <p:cNvSpPr/>
            <p:nvPr/>
          </p:nvSpPr>
          <p:spPr bwMode="auto">
            <a:xfrm>
              <a:off x="4810635" y="4284135"/>
              <a:ext cx="304800" cy="304800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星: 5 pt 83">
              <a:extLst>
                <a:ext uri="{FF2B5EF4-FFF2-40B4-BE49-F238E27FC236}">
                  <a16:creationId xmlns:a16="http://schemas.microsoft.com/office/drawing/2014/main" id="{F898E837-B40F-B38E-02FD-487194177A7A}"/>
                </a:ext>
              </a:extLst>
            </p:cNvPr>
            <p:cNvSpPr/>
            <p:nvPr/>
          </p:nvSpPr>
          <p:spPr bwMode="auto">
            <a:xfrm>
              <a:off x="4822912" y="5087611"/>
              <a:ext cx="125844" cy="125844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弦 89">
              <a:extLst>
                <a:ext uri="{FF2B5EF4-FFF2-40B4-BE49-F238E27FC236}">
                  <a16:creationId xmlns:a16="http://schemas.microsoft.com/office/drawing/2014/main" id="{90A2E0FA-3B63-A5E8-A70E-02767AABF22C}"/>
                </a:ext>
              </a:extLst>
            </p:cNvPr>
            <p:cNvSpPr/>
            <p:nvPr/>
          </p:nvSpPr>
          <p:spPr bwMode="auto">
            <a:xfrm flipH="1">
              <a:off x="3878371" y="4661388"/>
              <a:ext cx="270071" cy="270071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1" name="弦 90">
              <a:extLst>
                <a:ext uri="{FF2B5EF4-FFF2-40B4-BE49-F238E27FC236}">
                  <a16:creationId xmlns:a16="http://schemas.microsoft.com/office/drawing/2014/main" id="{C770EE55-B4FE-E0C4-D660-307825205C75}"/>
                </a:ext>
              </a:extLst>
            </p:cNvPr>
            <p:cNvSpPr/>
            <p:nvPr/>
          </p:nvSpPr>
          <p:spPr bwMode="auto">
            <a:xfrm flipH="1">
              <a:off x="3985003" y="4689181"/>
              <a:ext cx="135015" cy="135015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" name="弦 91">
              <a:extLst>
                <a:ext uri="{FF2B5EF4-FFF2-40B4-BE49-F238E27FC236}">
                  <a16:creationId xmlns:a16="http://schemas.microsoft.com/office/drawing/2014/main" id="{2AF94080-4FFD-0AAF-3624-883C302CBC96}"/>
                </a:ext>
              </a:extLst>
            </p:cNvPr>
            <p:cNvSpPr/>
            <p:nvPr/>
          </p:nvSpPr>
          <p:spPr bwMode="auto">
            <a:xfrm>
              <a:off x="4300153" y="4661388"/>
              <a:ext cx="270071" cy="270071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4" name="弦 93">
              <a:extLst>
                <a:ext uri="{FF2B5EF4-FFF2-40B4-BE49-F238E27FC236}">
                  <a16:creationId xmlns:a16="http://schemas.microsoft.com/office/drawing/2014/main" id="{F3E97C6B-CE88-9DDD-3D37-EA767F80203E}"/>
                </a:ext>
              </a:extLst>
            </p:cNvPr>
            <p:cNvSpPr/>
            <p:nvPr/>
          </p:nvSpPr>
          <p:spPr bwMode="auto">
            <a:xfrm>
              <a:off x="4328577" y="4689181"/>
              <a:ext cx="135015" cy="135015"/>
            </a:xfrm>
            <a:prstGeom prst="chord">
              <a:avLst>
                <a:gd name="adj1" fmla="val 707056"/>
                <a:gd name="adj2" fmla="val 13444337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E38462A2-525F-63B7-2F23-3CCCB79D5312}"/>
                </a:ext>
              </a:extLst>
            </p:cNvPr>
            <p:cNvSpPr/>
            <p:nvPr/>
          </p:nvSpPr>
          <p:spPr bwMode="auto">
            <a:xfrm>
              <a:off x="4570224" y="4964922"/>
              <a:ext cx="1453971" cy="341285"/>
            </a:xfrm>
            <a:custGeom>
              <a:avLst/>
              <a:gdLst>
                <a:gd name="connsiteX0" fmla="*/ 1096766 w 2323072"/>
                <a:gd name="connsiteY0" fmla="*/ 0 h 846086"/>
                <a:gd name="connsiteX1" fmla="*/ 1322705 w 2323072"/>
                <a:gd name="connsiteY1" fmla="*/ 61414 h 846086"/>
                <a:gd name="connsiteX2" fmla="*/ 1376636 w 2323072"/>
                <a:gd name="connsiteY2" fmla="*/ 113907 h 846086"/>
                <a:gd name="connsiteX3" fmla="*/ 1428610 w 2323072"/>
                <a:gd name="connsiteY3" fmla="*/ 103320 h 846086"/>
                <a:gd name="connsiteX4" fmla="*/ 1493006 w 2323072"/>
                <a:gd name="connsiteY4" fmla="*/ 99060 h 846086"/>
                <a:gd name="connsiteX5" fmla="*/ 1787422 w 2323072"/>
                <a:gd name="connsiteY5" fmla="*/ 227125 h 846086"/>
                <a:gd name="connsiteX6" fmla="*/ 1801213 w 2323072"/>
                <a:gd name="connsiteY6" fmla="*/ 271951 h 846086"/>
                <a:gd name="connsiteX7" fmla="*/ 1879172 w 2323072"/>
                <a:gd name="connsiteY7" fmla="*/ 237458 h 846086"/>
                <a:gd name="connsiteX8" fmla="*/ 2003546 w 2323072"/>
                <a:gd name="connsiteY8" fmla="*/ 220980 h 846086"/>
                <a:gd name="connsiteX9" fmla="*/ 2323072 w 2323072"/>
                <a:gd name="connsiteY9" fmla="*/ 430663 h 846086"/>
                <a:gd name="connsiteX10" fmla="*/ 2003546 w 2323072"/>
                <a:gd name="connsiteY10" fmla="*/ 640346 h 846086"/>
                <a:gd name="connsiteX11" fmla="*/ 1824896 w 2323072"/>
                <a:gd name="connsiteY11" fmla="*/ 604536 h 846086"/>
                <a:gd name="connsiteX12" fmla="*/ 1777665 w 2323072"/>
                <a:gd name="connsiteY12" fmla="*/ 576372 h 846086"/>
                <a:gd name="connsiteX13" fmla="*/ 1764562 w 2323072"/>
                <a:gd name="connsiteY13" fmla="*/ 618961 h 846086"/>
                <a:gd name="connsiteX14" fmla="*/ 1470146 w 2323072"/>
                <a:gd name="connsiteY14" fmla="*/ 747026 h 846086"/>
                <a:gd name="connsiteX15" fmla="*/ 1345772 w 2323072"/>
                <a:gd name="connsiteY15" fmla="*/ 730548 h 846086"/>
                <a:gd name="connsiteX16" fmla="*/ 1278527 w 2323072"/>
                <a:gd name="connsiteY16" fmla="*/ 700796 h 846086"/>
                <a:gd name="connsiteX17" fmla="*/ 1225519 w 2323072"/>
                <a:gd name="connsiteY17" fmla="*/ 711594 h 846086"/>
                <a:gd name="connsiteX18" fmla="*/ 1223542 w 2323072"/>
                <a:gd name="connsiteY18" fmla="*/ 718021 h 846086"/>
                <a:gd name="connsiteX19" fmla="*/ 929126 w 2323072"/>
                <a:gd name="connsiteY19" fmla="*/ 846086 h 846086"/>
                <a:gd name="connsiteX20" fmla="*/ 703187 w 2323072"/>
                <a:gd name="connsiteY20" fmla="*/ 784672 h 846086"/>
                <a:gd name="connsiteX21" fmla="*/ 642781 w 2323072"/>
                <a:gd name="connsiteY21" fmla="*/ 725878 h 846086"/>
                <a:gd name="connsiteX22" fmla="*/ 597281 w 2323072"/>
                <a:gd name="connsiteY22" fmla="*/ 735146 h 846086"/>
                <a:gd name="connsiteX23" fmla="*/ 532886 w 2323072"/>
                <a:gd name="connsiteY23" fmla="*/ 739406 h 846086"/>
                <a:gd name="connsiteX24" fmla="*/ 238470 w 2323072"/>
                <a:gd name="connsiteY24" fmla="*/ 611341 h 846086"/>
                <a:gd name="connsiteX25" fmla="*/ 220467 w 2323072"/>
                <a:gd name="connsiteY25" fmla="*/ 552825 h 846086"/>
                <a:gd name="connsiteX26" fmla="*/ 195152 w 2323072"/>
                <a:gd name="connsiteY26" fmla="*/ 547668 h 846086"/>
                <a:gd name="connsiteX27" fmla="*/ 0 w 2323072"/>
                <a:gd name="connsiteY27" fmla="*/ 354463 h 846086"/>
                <a:gd name="connsiteX28" fmla="*/ 319526 w 2323072"/>
                <a:gd name="connsiteY28" fmla="*/ 144780 h 846086"/>
                <a:gd name="connsiteX29" fmla="*/ 383921 w 2323072"/>
                <a:gd name="connsiteY29" fmla="*/ 149040 h 846086"/>
                <a:gd name="connsiteX30" fmla="*/ 391269 w 2323072"/>
                <a:gd name="connsiteY30" fmla="*/ 150536 h 846086"/>
                <a:gd name="connsiteX31" fmla="*/ 459347 w 2323072"/>
                <a:gd name="connsiteY31" fmla="*/ 84274 h 846086"/>
                <a:gd name="connsiteX32" fmla="*/ 685286 w 2323072"/>
                <a:gd name="connsiteY32" fmla="*/ 22860 h 846086"/>
                <a:gd name="connsiteX33" fmla="*/ 809660 w 2323072"/>
                <a:gd name="connsiteY33" fmla="*/ 39338 h 846086"/>
                <a:gd name="connsiteX34" fmla="*/ 867305 w 2323072"/>
                <a:gd name="connsiteY34" fmla="*/ 64842 h 846086"/>
                <a:gd name="connsiteX35" fmla="*/ 870827 w 2323072"/>
                <a:gd name="connsiteY35" fmla="*/ 61414 h 846086"/>
                <a:gd name="connsiteX36" fmla="*/ 1096766 w 2323072"/>
                <a:gd name="connsiteY36" fmla="*/ 0 h 84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23072" h="846086">
                  <a:moveTo>
                    <a:pt x="1096766" y="0"/>
                  </a:moveTo>
                  <a:cubicBezTo>
                    <a:pt x="1185000" y="0"/>
                    <a:pt x="1264882" y="23469"/>
                    <a:pt x="1322705" y="61414"/>
                  </a:cubicBezTo>
                  <a:lnTo>
                    <a:pt x="1376636" y="113907"/>
                  </a:lnTo>
                  <a:lnTo>
                    <a:pt x="1428610" y="103320"/>
                  </a:lnTo>
                  <a:cubicBezTo>
                    <a:pt x="1449411" y="100527"/>
                    <a:pt x="1470947" y="99060"/>
                    <a:pt x="1493006" y="99060"/>
                  </a:cubicBezTo>
                  <a:cubicBezTo>
                    <a:pt x="1625358" y="99060"/>
                    <a:pt x="1738915" y="151866"/>
                    <a:pt x="1787422" y="227125"/>
                  </a:cubicBezTo>
                  <a:lnTo>
                    <a:pt x="1801213" y="271951"/>
                  </a:lnTo>
                  <a:lnTo>
                    <a:pt x="1879172" y="237458"/>
                  </a:lnTo>
                  <a:cubicBezTo>
                    <a:pt x="1917400" y="226848"/>
                    <a:pt x="1959429" y="220980"/>
                    <a:pt x="2003546" y="220980"/>
                  </a:cubicBezTo>
                  <a:cubicBezTo>
                    <a:pt x="2180015" y="220980"/>
                    <a:pt x="2323072" y="314858"/>
                    <a:pt x="2323072" y="430663"/>
                  </a:cubicBezTo>
                  <a:cubicBezTo>
                    <a:pt x="2323072" y="546468"/>
                    <a:pt x="2180015" y="640346"/>
                    <a:pt x="2003546" y="640346"/>
                  </a:cubicBezTo>
                  <a:cubicBezTo>
                    <a:pt x="1937370" y="640346"/>
                    <a:pt x="1875893" y="627145"/>
                    <a:pt x="1824896" y="604536"/>
                  </a:cubicBezTo>
                  <a:lnTo>
                    <a:pt x="1777665" y="576372"/>
                  </a:lnTo>
                  <a:lnTo>
                    <a:pt x="1764562" y="618961"/>
                  </a:lnTo>
                  <a:cubicBezTo>
                    <a:pt x="1716055" y="694220"/>
                    <a:pt x="1602498" y="747026"/>
                    <a:pt x="1470146" y="747026"/>
                  </a:cubicBezTo>
                  <a:cubicBezTo>
                    <a:pt x="1426028" y="747026"/>
                    <a:pt x="1383999" y="741159"/>
                    <a:pt x="1345772" y="730548"/>
                  </a:cubicBezTo>
                  <a:lnTo>
                    <a:pt x="1278527" y="700796"/>
                  </a:lnTo>
                  <a:lnTo>
                    <a:pt x="1225519" y="711594"/>
                  </a:lnTo>
                  <a:lnTo>
                    <a:pt x="1223542" y="718021"/>
                  </a:lnTo>
                  <a:cubicBezTo>
                    <a:pt x="1175035" y="793280"/>
                    <a:pt x="1061478" y="846086"/>
                    <a:pt x="929126" y="846086"/>
                  </a:cubicBezTo>
                  <a:cubicBezTo>
                    <a:pt x="840891" y="846086"/>
                    <a:pt x="761010" y="822617"/>
                    <a:pt x="703187" y="784672"/>
                  </a:cubicBezTo>
                  <a:lnTo>
                    <a:pt x="642781" y="725878"/>
                  </a:lnTo>
                  <a:lnTo>
                    <a:pt x="597281" y="735146"/>
                  </a:lnTo>
                  <a:cubicBezTo>
                    <a:pt x="576481" y="737939"/>
                    <a:pt x="554944" y="739406"/>
                    <a:pt x="532886" y="739406"/>
                  </a:cubicBezTo>
                  <a:cubicBezTo>
                    <a:pt x="400534" y="739406"/>
                    <a:pt x="286977" y="686600"/>
                    <a:pt x="238470" y="611341"/>
                  </a:cubicBezTo>
                  <a:lnTo>
                    <a:pt x="220467" y="552825"/>
                  </a:lnTo>
                  <a:lnTo>
                    <a:pt x="195152" y="547668"/>
                  </a:lnTo>
                  <a:cubicBezTo>
                    <a:pt x="80469" y="515837"/>
                    <a:pt x="0" y="441317"/>
                    <a:pt x="0" y="354463"/>
                  </a:cubicBezTo>
                  <a:cubicBezTo>
                    <a:pt x="0" y="238658"/>
                    <a:pt x="143057" y="144780"/>
                    <a:pt x="319526" y="144780"/>
                  </a:cubicBezTo>
                  <a:cubicBezTo>
                    <a:pt x="341584" y="144780"/>
                    <a:pt x="363121" y="146247"/>
                    <a:pt x="383921" y="149040"/>
                  </a:cubicBezTo>
                  <a:lnTo>
                    <a:pt x="391269" y="150536"/>
                  </a:lnTo>
                  <a:lnTo>
                    <a:pt x="459347" y="84274"/>
                  </a:lnTo>
                  <a:cubicBezTo>
                    <a:pt x="517170" y="46329"/>
                    <a:pt x="597051" y="22860"/>
                    <a:pt x="685286" y="22860"/>
                  </a:cubicBezTo>
                  <a:cubicBezTo>
                    <a:pt x="729403" y="22860"/>
                    <a:pt x="771432" y="28727"/>
                    <a:pt x="809660" y="39338"/>
                  </a:cubicBezTo>
                  <a:lnTo>
                    <a:pt x="867305" y="64842"/>
                  </a:lnTo>
                  <a:lnTo>
                    <a:pt x="870827" y="61414"/>
                  </a:lnTo>
                  <a:cubicBezTo>
                    <a:pt x="928650" y="23469"/>
                    <a:pt x="1008531" y="0"/>
                    <a:pt x="10967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DE8C643B-5480-3091-481C-478E5373D947}"/>
                </a:ext>
              </a:extLst>
            </p:cNvPr>
            <p:cNvSpPr/>
            <p:nvPr/>
          </p:nvSpPr>
          <p:spPr bwMode="auto">
            <a:xfrm>
              <a:off x="3922525" y="5437362"/>
              <a:ext cx="1389338" cy="347837"/>
            </a:xfrm>
            <a:custGeom>
              <a:avLst/>
              <a:gdLst>
                <a:gd name="connsiteX0" fmla="*/ 1096766 w 2323072"/>
                <a:gd name="connsiteY0" fmla="*/ 0 h 846086"/>
                <a:gd name="connsiteX1" fmla="*/ 1322705 w 2323072"/>
                <a:gd name="connsiteY1" fmla="*/ 61414 h 846086"/>
                <a:gd name="connsiteX2" fmla="*/ 1376636 w 2323072"/>
                <a:gd name="connsiteY2" fmla="*/ 113907 h 846086"/>
                <a:gd name="connsiteX3" fmla="*/ 1428610 w 2323072"/>
                <a:gd name="connsiteY3" fmla="*/ 103320 h 846086"/>
                <a:gd name="connsiteX4" fmla="*/ 1493006 w 2323072"/>
                <a:gd name="connsiteY4" fmla="*/ 99060 h 846086"/>
                <a:gd name="connsiteX5" fmla="*/ 1787422 w 2323072"/>
                <a:gd name="connsiteY5" fmla="*/ 227125 h 846086"/>
                <a:gd name="connsiteX6" fmla="*/ 1801213 w 2323072"/>
                <a:gd name="connsiteY6" fmla="*/ 271951 h 846086"/>
                <a:gd name="connsiteX7" fmla="*/ 1879172 w 2323072"/>
                <a:gd name="connsiteY7" fmla="*/ 237458 h 846086"/>
                <a:gd name="connsiteX8" fmla="*/ 2003546 w 2323072"/>
                <a:gd name="connsiteY8" fmla="*/ 220980 h 846086"/>
                <a:gd name="connsiteX9" fmla="*/ 2323072 w 2323072"/>
                <a:gd name="connsiteY9" fmla="*/ 430663 h 846086"/>
                <a:gd name="connsiteX10" fmla="*/ 2003546 w 2323072"/>
                <a:gd name="connsiteY10" fmla="*/ 640346 h 846086"/>
                <a:gd name="connsiteX11" fmla="*/ 1824896 w 2323072"/>
                <a:gd name="connsiteY11" fmla="*/ 604536 h 846086"/>
                <a:gd name="connsiteX12" fmla="*/ 1777665 w 2323072"/>
                <a:gd name="connsiteY12" fmla="*/ 576372 h 846086"/>
                <a:gd name="connsiteX13" fmla="*/ 1764562 w 2323072"/>
                <a:gd name="connsiteY13" fmla="*/ 618961 h 846086"/>
                <a:gd name="connsiteX14" fmla="*/ 1470146 w 2323072"/>
                <a:gd name="connsiteY14" fmla="*/ 747026 h 846086"/>
                <a:gd name="connsiteX15" fmla="*/ 1345772 w 2323072"/>
                <a:gd name="connsiteY15" fmla="*/ 730548 h 846086"/>
                <a:gd name="connsiteX16" fmla="*/ 1278527 w 2323072"/>
                <a:gd name="connsiteY16" fmla="*/ 700796 h 846086"/>
                <a:gd name="connsiteX17" fmla="*/ 1225519 w 2323072"/>
                <a:gd name="connsiteY17" fmla="*/ 711594 h 846086"/>
                <a:gd name="connsiteX18" fmla="*/ 1223542 w 2323072"/>
                <a:gd name="connsiteY18" fmla="*/ 718021 h 846086"/>
                <a:gd name="connsiteX19" fmla="*/ 929126 w 2323072"/>
                <a:gd name="connsiteY19" fmla="*/ 846086 h 846086"/>
                <a:gd name="connsiteX20" fmla="*/ 703187 w 2323072"/>
                <a:gd name="connsiteY20" fmla="*/ 784672 h 846086"/>
                <a:gd name="connsiteX21" fmla="*/ 642781 w 2323072"/>
                <a:gd name="connsiteY21" fmla="*/ 725878 h 846086"/>
                <a:gd name="connsiteX22" fmla="*/ 597281 w 2323072"/>
                <a:gd name="connsiteY22" fmla="*/ 735146 h 846086"/>
                <a:gd name="connsiteX23" fmla="*/ 532886 w 2323072"/>
                <a:gd name="connsiteY23" fmla="*/ 739406 h 846086"/>
                <a:gd name="connsiteX24" fmla="*/ 238470 w 2323072"/>
                <a:gd name="connsiteY24" fmla="*/ 611341 h 846086"/>
                <a:gd name="connsiteX25" fmla="*/ 220467 w 2323072"/>
                <a:gd name="connsiteY25" fmla="*/ 552825 h 846086"/>
                <a:gd name="connsiteX26" fmla="*/ 195152 w 2323072"/>
                <a:gd name="connsiteY26" fmla="*/ 547668 h 846086"/>
                <a:gd name="connsiteX27" fmla="*/ 0 w 2323072"/>
                <a:gd name="connsiteY27" fmla="*/ 354463 h 846086"/>
                <a:gd name="connsiteX28" fmla="*/ 319526 w 2323072"/>
                <a:gd name="connsiteY28" fmla="*/ 144780 h 846086"/>
                <a:gd name="connsiteX29" fmla="*/ 383921 w 2323072"/>
                <a:gd name="connsiteY29" fmla="*/ 149040 h 846086"/>
                <a:gd name="connsiteX30" fmla="*/ 391269 w 2323072"/>
                <a:gd name="connsiteY30" fmla="*/ 150536 h 846086"/>
                <a:gd name="connsiteX31" fmla="*/ 459347 w 2323072"/>
                <a:gd name="connsiteY31" fmla="*/ 84274 h 846086"/>
                <a:gd name="connsiteX32" fmla="*/ 685286 w 2323072"/>
                <a:gd name="connsiteY32" fmla="*/ 22860 h 846086"/>
                <a:gd name="connsiteX33" fmla="*/ 809660 w 2323072"/>
                <a:gd name="connsiteY33" fmla="*/ 39338 h 846086"/>
                <a:gd name="connsiteX34" fmla="*/ 867305 w 2323072"/>
                <a:gd name="connsiteY34" fmla="*/ 64842 h 846086"/>
                <a:gd name="connsiteX35" fmla="*/ 870827 w 2323072"/>
                <a:gd name="connsiteY35" fmla="*/ 61414 h 846086"/>
                <a:gd name="connsiteX36" fmla="*/ 1096766 w 2323072"/>
                <a:gd name="connsiteY36" fmla="*/ 0 h 84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23072" h="846086">
                  <a:moveTo>
                    <a:pt x="1096766" y="0"/>
                  </a:moveTo>
                  <a:cubicBezTo>
                    <a:pt x="1185000" y="0"/>
                    <a:pt x="1264882" y="23469"/>
                    <a:pt x="1322705" y="61414"/>
                  </a:cubicBezTo>
                  <a:lnTo>
                    <a:pt x="1376636" y="113907"/>
                  </a:lnTo>
                  <a:lnTo>
                    <a:pt x="1428610" y="103320"/>
                  </a:lnTo>
                  <a:cubicBezTo>
                    <a:pt x="1449411" y="100527"/>
                    <a:pt x="1470947" y="99060"/>
                    <a:pt x="1493006" y="99060"/>
                  </a:cubicBezTo>
                  <a:cubicBezTo>
                    <a:pt x="1625358" y="99060"/>
                    <a:pt x="1738915" y="151866"/>
                    <a:pt x="1787422" y="227125"/>
                  </a:cubicBezTo>
                  <a:lnTo>
                    <a:pt x="1801213" y="271951"/>
                  </a:lnTo>
                  <a:lnTo>
                    <a:pt x="1879172" y="237458"/>
                  </a:lnTo>
                  <a:cubicBezTo>
                    <a:pt x="1917400" y="226848"/>
                    <a:pt x="1959429" y="220980"/>
                    <a:pt x="2003546" y="220980"/>
                  </a:cubicBezTo>
                  <a:cubicBezTo>
                    <a:pt x="2180015" y="220980"/>
                    <a:pt x="2323072" y="314858"/>
                    <a:pt x="2323072" y="430663"/>
                  </a:cubicBezTo>
                  <a:cubicBezTo>
                    <a:pt x="2323072" y="546468"/>
                    <a:pt x="2180015" y="640346"/>
                    <a:pt x="2003546" y="640346"/>
                  </a:cubicBezTo>
                  <a:cubicBezTo>
                    <a:pt x="1937370" y="640346"/>
                    <a:pt x="1875893" y="627145"/>
                    <a:pt x="1824896" y="604536"/>
                  </a:cubicBezTo>
                  <a:lnTo>
                    <a:pt x="1777665" y="576372"/>
                  </a:lnTo>
                  <a:lnTo>
                    <a:pt x="1764562" y="618961"/>
                  </a:lnTo>
                  <a:cubicBezTo>
                    <a:pt x="1716055" y="694220"/>
                    <a:pt x="1602498" y="747026"/>
                    <a:pt x="1470146" y="747026"/>
                  </a:cubicBezTo>
                  <a:cubicBezTo>
                    <a:pt x="1426028" y="747026"/>
                    <a:pt x="1383999" y="741159"/>
                    <a:pt x="1345772" y="730548"/>
                  </a:cubicBezTo>
                  <a:lnTo>
                    <a:pt x="1278527" y="700796"/>
                  </a:lnTo>
                  <a:lnTo>
                    <a:pt x="1225519" y="711594"/>
                  </a:lnTo>
                  <a:lnTo>
                    <a:pt x="1223542" y="718021"/>
                  </a:lnTo>
                  <a:cubicBezTo>
                    <a:pt x="1175035" y="793280"/>
                    <a:pt x="1061478" y="846086"/>
                    <a:pt x="929126" y="846086"/>
                  </a:cubicBezTo>
                  <a:cubicBezTo>
                    <a:pt x="840891" y="846086"/>
                    <a:pt x="761010" y="822617"/>
                    <a:pt x="703187" y="784672"/>
                  </a:cubicBezTo>
                  <a:lnTo>
                    <a:pt x="642781" y="725878"/>
                  </a:lnTo>
                  <a:lnTo>
                    <a:pt x="597281" y="735146"/>
                  </a:lnTo>
                  <a:cubicBezTo>
                    <a:pt x="576481" y="737939"/>
                    <a:pt x="554944" y="739406"/>
                    <a:pt x="532886" y="739406"/>
                  </a:cubicBezTo>
                  <a:cubicBezTo>
                    <a:pt x="400534" y="739406"/>
                    <a:pt x="286977" y="686600"/>
                    <a:pt x="238470" y="611341"/>
                  </a:cubicBezTo>
                  <a:lnTo>
                    <a:pt x="220467" y="552825"/>
                  </a:lnTo>
                  <a:lnTo>
                    <a:pt x="195152" y="547668"/>
                  </a:lnTo>
                  <a:cubicBezTo>
                    <a:pt x="80469" y="515837"/>
                    <a:pt x="0" y="441317"/>
                    <a:pt x="0" y="354463"/>
                  </a:cubicBezTo>
                  <a:cubicBezTo>
                    <a:pt x="0" y="238658"/>
                    <a:pt x="143057" y="144780"/>
                    <a:pt x="319526" y="144780"/>
                  </a:cubicBezTo>
                  <a:cubicBezTo>
                    <a:pt x="341584" y="144780"/>
                    <a:pt x="363121" y="146247"/>
                    <a:pt x="383921" y="149040"/>
                  </a:cubicBezTo>
                  <a:lnTo>
                    <a:pt x="391269" y="150536"/>
                  </a:lnTo>
                  <a:lnTo>
                    <a:pt x="459347" y="84274"/>
                  </a:lnTo>
                  <a:cubicBezTo>
                    <a:pt x="517170" y="46329"/>
                    <a:pt x="597051" y="22860"/>
                    <a:pt x="685286" y="22860"/>
                  </a:cubicBezTo>
                  <a:cubicBezTo>
                    <a:pt x="729403" y="22860"/>
                    <a:pt x="771432" y="28727"/>
                    <a:pt x="809660" y="39338"/>
                  </a:cubicBezTo>
                  <a:lnTo>
                    <a:pt x="867305" y="64842"/>
                  </a:lnTo>
                  <a:lnTo>
                    <a:pt x="870827" y="61414"/>
                  </a:lnTo>
                  <a:cubicBezTo>
                    <a:pt x="928650" y="23469"/>
                    <a:pt x="1008531" y="0"/>
                    <a:pt x="10967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F895A17-BE7F-27AD-8500-1DA940C72BA9}"/>
                </a:ext>
              </a:extLst>
            </p:cNvPr>
            <p:cNvSpPr/>
            <p:nvPr/>
          </p:nvSpPr>
          <p:spPr bwMode="auto">
            <a:xfrm>
              <a:off x="4448305" y="4096242"/>
              <a:ext cx="1389338" cy="347837"/>
            </a:xfrm>
            <a:custGeom>
              <a:avLst/>
              <a:gdLst>
                <a:gd name="connsiteX0" fmla="*/ 1096766 w 2323072"/>
                <a:gd name="connsiteY0" fmla="*/ 0 h 846086"/>
                <a:gd name="connsiteX1" fmla="*/ 1322705 w 2323072"/>
                <a:gd name="connsiteY1" fmla="*/ 61414 h 846086"/>
                <a:gd name="connsiteX2" fmla="*/ 1376636 w 2323072"/>
                <a:gd name="connsiteY2" fmla="*/ 113907 h 846086"/>
                <a:gd name="connsiteX3" fmla="*/ 1428610 w 2323072"/>
                <a:gd name="connsiteY3" fmla="*/ 103320 h 846086"/>
                <a:gd name="connsiteX4" fmla="*/ 1493006 w 2323072"/>
                <a:gd name="connsiteY4" fmla="*/ 99060 h 846086"/>
                <a:gd name="connsiteX5" fmla="*/ 1787422 w 2323072"/>
                <a:gd name="connsiteY5" fmla="*/ 227125 h 846086"/>
                <a:gd name="connsiteX6" fmla="*/ 1801213 w 2323072"/>
                <a:gd name="connsiteY6" fmla="*/ 271951 h 846086"/>
                <a:gd name="connsiteX7" fmla="*/ 1879172 w 2323072"/>
                <a:gd name="connsiteY7" fmla="*/ 237458 h 846086"/>
                <a:gd name="connsiteX8" fmla="*/ 2003546 w 2323072"/>
                <a:gd name="connsiteY8" fmla="*/ 220980 h 846086"/>
                <a:gd name="connsiteX9" fmla="*/ 2323072 w 2323072"/>
                <a:gd name="connsiteY9" fmla="*/ 430663 h 846086"/>
                <a:gd name="connsiteX10" fmla="*/ 2003546 w 2323072"/>
                <a:gd name="connsiteY10" fmla="*/ 640346 h 846086"/>
                <a:gd name="connsiteX11" fmla="*/ 1824896 w 2323072"/>
                <a:gd name="connsiteY11" fmla="*/ 604536 h 846086"/>
                <a:gd name="connsiteX12" fmla="*/ 1777665 w 2323072"/>
                <a:gd name="connsiteY12" fmla="*/ 576372 h 846086"/>
                <a:gd name="connsiteX13" fmla="*/ 1764562 w 2323072"/>
                <a:gd name="connsiteY13" fmla="*/ 618961 h 846086"/>
                <a:gd name="connsiteX14" fmla="*/ 1470146 w 2323072"/>
                <a:gd name="connsiteY14" fmla="*/ 747026 h 846086"/>
                <a:gd name="connsiteX15" fmla="*/ 1345772 w 2323072"/>
                <a:gd name="connsiteY15" fmla="*/ 730548 h 846086"/>
                <a:gd name="connsiteX16" fmla="*/ 1278527 w 2323072"/>
                <a:gd name="connsiteY16" fmla="*/ 700796 h 846086"/>
                <a:gd name="connsiteX17" fmla="*/ 1225519 w 2323072"/>
                <a:gd name="connsiteY17" fmla="*/ 711594 h 846086"/>
                <a:gd name="connsiteX18" fmla="*/ 1223542 w 2323072"/>
                <a:gd name="connsiteY18" fmla="*/ 718021 h 846086"/>
                <a:gd name="connsiteX19" fmla="*/ 929126 w 2323072"/>
                <a:gd name="connsiteY19" fmla="*/ 846086 h 846086"/>
                <a:gd name="connsiteX20" fmla="*/ 703187 w 2323072"/>
                <a:gd name="connsiteY20" fmla="*/ 784672 h 846086"/>
                <a:gd name="connsiteX21" fmla="*/ 642781 w 2323072"/>
                <a:gd name="connsiteY21" fmla="*/ 725878 h 846086"/>
                <a:gd name="connsiteX22" fmla="*/ 597281 w 2323072"/>
                <a:gd name="connsiteY22" fmla="*/ 735146 h 846086"/>
                <a:gd name="connsiteX23" fmla="*/ 532886 w 2323072"/>
                <a:gd name="connsiteY23" fmla="*/ 739406 h 846086"/>
                <a:gd name="connsiteX24" fmla="*/ 238470 w 2323072"/>
                <a:gd name="connsiteY24" fmla="*/ 611341 h 846086"/>
                <a:gd name="connsiteX25" fmla="*/ 220467 w 2323072"/>
                <a:gd name="connsiteY25" fmla="*/ 552825 h 846086"/>
                <a:gd name="connsiteX26" fmla="*/ 195152 w 2323072"/>
                <a:gd name="connsiteY26" fmla="*/ 547668 h 846086"/>
                <a:gd name="connsiteX27" fmla="*/ 0 w 2323072"/>
                <a:gd name="connsiteY27" fmla="*/ 354463 h 846086"/>
                <a:gd name="connsiteX28" fmla="*/ 319526 w 2323072"/>
                <a:gd name="connsiteY28" fmla="*/ 144780 h 846086"/>
                <a:gd name="connsiteX29" fmla="*/ 383921 w 2323072"/>
                <a:gd name="connsiteY29" fmla="*/ 149040 h 846086"/>
                <a:gd name="connsiteX30" fmla="*/ 391269 w 2323072"/>
                <a:gd name="connsiteY30" fmla="*/ 150536 h 846086"/>
                <a:gd name="connsiteX31" fmla="*/ 459347 w 2323072"/>
                <a:gd name="connsiteY31" fmla="*/ 84274 h 846086"/>
                <a:gd name="connsiteX32" fmla="*/ 685286 w 2323072"/>
                <a:gd name="connsiteY32" fmla="*/ 22860 h 846086"/>
                <a:gd name="connsiteX33" fmla="*/ 809660 w 2323072"/>
                <a:gd name="connsiteY33" fmla="*/ 39338 h 846086"/>
                <a:gd name="connsiteX34" fmla="*/ 867305 w 2323072"/>
                <a:gd name="connsiteY34" fmla="*/ 64842 h 846086"/>
                <a:gd name="connsiteX35" fmla="*/ 870827 w 2323072"/>
                <a:gd name="connsiteY35" fmla="*/ 61414 h 846086"/>
                <a:gd name="connsiteX36" fmla="*/ 1096766 w 2323072"/>
                <a:gd name="connsiteY36" fmla="*/ 0 h 84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23072" h="846086">
                  <a:moveTo>
                    <a:pt x="1096766" y="0"/>
                  </a:moveTo>
                  <a:cubicBezTo>
                    <a:pt x="1185000" y="0"/>
                    <a:pt x="1264882" y="23469"/>
                    <a:pt x="1322705" y="61414"/>
                  </a:cubicBezTo>
                  <a:lnTo>
                    <a:pt x="1376636" y="113907"/>
                  </a:lnTo>
                  <a:lnTo>
                    <a:pt x="1428610" y="103320"/>
                  </a:lnTo>
                  <a:cubicBezTo>
                    <a:pt x="1449411" y="100527"/>
                    <a:pt x="1470947" y="99060"/>
                    <a:pt x="1493006" y="99060"/>
                  </a:cubicBezTo>
                  <a:cubicBezTo>
                    <a:pt x="1625358" y="99060"/>
                    <a:pt x="1738915" y="151866"/>
                    <a:pt x="1787422" y="227125"/>
                  </a:cubicBezTo>
                  <a:lnTo>
                    <a:pt x="1801213" y="271951"/>
                  </a:lnTo>
                  <a:lnTo>
                    <a:pt x="1879172" y="237458"/>
                  </a:lnTo>
                  <a:cubicBezTo>
                    <a:pt x="1917400" y="226848"/>
                    <a:pt x="1959429" y="220980"/>
                    <a:pt x="2003546" y="220980"/>
                  </a:cubicBezTo>
                  <a:cubicBezTo>
                    <a:pt x="2180015" y="220980"/>
                    <a:pt x="2323072" y="314858"/>
                    <a:pt x="2323072" y="430663"/>
                  </a:cubicBezTo>
                  <a:cubicBezTo>
                    <a:pt x="2323072" y="546468"/>
                    <a:pt x="2180015" y="640346"/>
                    <a:pt x="2003546" y="640346"/>
                  </a:cubicBezTo>
                  <a:cubicBezTo>
                    <a:pt x="1937370" y="640346"/>
                    <a:pt x="1875893" y="627145"/>
                    <a:pt x="1824896" y="604536"/>
                  </a:cubicBezTo>
                  <a:lnTo>
                    <a:pt x="1777665" y="576372"/>
                  </a:lnTo>
                  <a:lnTo>
                    <a:pt x="1764562" y="618961"/>
                  </a:lnTo>
                  <a:cubicBezTo>
                    <a:pt x="1716055" y="694220"/>
                    <a:pt x="1602498" y="747026"/>
                    <a:pt x="1470146" y="747026"/>
                  </a:cubicBezTo>
                  <a:cubicBezTo>
                    <a:pt x="1426028" y="747026"/>
                    <a:pt x="1383999" y="741159"/>
                    <a:pt x="1345772" y="730548"/>
                  </a:cubicBezTo>
                  <a:lnTo>
                    <a:pt x="1278527" y="700796"/>
                  </a:lnTo>
                  <a:lnTo>
                    <a:pt x="1225519" y="711594"/>
                  </a:lnTo>
                  <a:lnTo>
                    <a:pt x="1223542" y="718021"/>
                  </a:lnTo>
                  <a:cubicBezTo>
                    <a:pt x="1175035" y="793280"/>
                    <a:pt x="1061478" y="846086"/>
                    <a:pt x="929126" y="846086"/>
                  </a:cubicBezTo>
                  <a:cubicBezTo>
                    <a:pt x="840891" y="846086"/>
                    <a:pt x="761010" y="822617"/>
                    <a:pt x="703187" y="784672"/>
                  </a:cubicBezTo>
                  <a:lnTo>
                    <a:pt x="642781" y="725878"/>
                  </a:lnTo>
                  <a:lnTo>
                    <a:pt x="597281" y="735146"/>
                  </a:lnTo>
                  <a:cubicBezTo>
                    <a:pt x="576481" y="737939"/>
                    <a:pt x="554944" y="739406"/>
                    <a:pt x="532886" y="739406"/>
                  </a:cubicBezTo>
                  <a:cubicBezTo>
                    <a:pt x="400534" y="739406"/>
                    <a:pt x="286977" y="686600"/>
                    <a:pt x="238470" y="611341"/>
                  </a:cubicBezTo>
                  <a:lnTo>
                    <a:pt x="220467" y="552825"/>
                  </a:lnTo>
                  <a:lnTo>
                    <a:pt x="195152" y="547668"/>
                  </a:lnTo>
                  <a:cubicBezTo>
                    <a:pt x="80469" y="515837"/>
                    <a:pt x="0" y="441317"/>
                    <a:pt x="0" y="354463"/>
                  </a:cubicBezTo>
                  <a:cubicBezTo>
                    <a:pt x="0" y="238658"/>
                    <a:pt x="143057" y="144780"/>
                    <a:pt x="319526" y="144780"/>
                  </a:cubicBezTo>
                  <a:cubicBezTo>
                    <a:pt x="341584" y="144780"/>
                    <a:pt x="363121" y="146247"/>
                    <a:pt x="383921" y="149040"/>
                  </a:cubicBezTo>
                  <a:lnTo>
                    <a:pt x="391269" y="150536"/>
                  </a:lnTo>
                  <a:lnTo>
                    <a:pt x="459347" y="84274"/>
                  </a:lnTo>
                  <a:cubicBezTo>
                    <a:pt x="517170" y="46329"/>
                    <a:pt x="597051" y="22860"/>
                    <a:pt x="685286" y="22860"/>
                  </a:cubicBezTo>
                  <a:cubicBezTo>
                    <a:pt x="729403" y="22860"/>
                    <a:pt x="771432" y="28727"/>
                    <a:pt x="809660" y="39338"/>
                  </a:cubicBezTo>
                  <a:lnTo>
                    <a:pt x="867305" y="64842"/>
                  </a:lnTo>
                  <a:lnTo>
                    <a:pt x="870827" y="61414"/>
                  </a:lnTo>
                  <a:cubicBezTo>
                    <a:pt x="928650" y="23469"/>
                    <a:pt x="1008531" y="0"/>
                    <a:pt x="1096766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6C5CA4A5-9C09-D6FD-B4F7-BAB121BCB9D4}"/>
              </a:ext>
            </a:extLst>
          </p:cNvPr>
          <p:cNvGrpSpPr/>
          <p:nvPr/>
        </p:nvGrpSpPr>
        <p:grpSpPr>
          <a:xfrm>
            <a:off x="6646666" y="3768658"/>
            <a:ext cx="2600204" cy="2600204"/>
            <a:chOff x="6646666" y="3768658"/>
            <a:chExt cx="2600204" cy="2600204"/>
          </a:xfrm>
        </p:grpSpPr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DD72485B-D3AC-46E9-621B-2754B0D2F522}"/>
                </a:ext>
              </a:extLst>
            </p:cNvPr>
            <p:cNvSpPr/>
            <p:nvPr/>
          </p:nvSpPr>
          <p:spPr bwMode="auto">
            <a:xfrm>
              <a:off x="6646666" y="3768658"/>
              <a:ext cx="2600204" cy="260020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F9D99122-2D2A-0196-BCDE-91CEC3FC6980}"/>
                </a:ext>
              </a:extLst>
            </p:cNvPr>
            <p:cNvSpPr/>
            <p:nvPr/>
          </p:nvSpPr>
          <p:spPr bwMode="auto">
            <a:xfrm>
              <a:off x="6841625" y="3982910"/>
              <a:ext cx="2042139" cy="2171700"/>
            </a:xfrm>
            <a:custGeom>
              <a:avLst/>
              <a:gdLst>
                <a:gd name="connsiteX0" fmla="*/ 1085850 w 2042139"/>
                <a:gd name="connsiteY0" fmla="*/ 0 h 2171700"/>
                <a:gd name="connsiteX1" fmla="*/ 1304687 w 2042139"/>
                <a:gd name="connsiteY1" fmla="*/ 22061 h 2171700"/>
                <a:gd name="connsiteX2" fmla="*/ 1313903 w 2042139"/>
                <a:gd name="connsiteY2" fmla="*/ 24430 h 2171700"/>
                <a:gd name="connsiteX3" fmla="*/ 1253722 w 2042139"/>
                <a:gd name="connsiteY3" fmla="*/ 39905 h 2171700"/>
                <a:gd name="connsiteX4" fmla="*/ 630070 w 2042139"/>
                <a:gd name="connsiteY4" fmla="*/ 887595 h 2171700"/>
                <a:gd name="connsiteX5" fmla="*/ 1517665 w 2042139"/>
                <a:gd name="connsiteY5" fmla="*/ 1775190 h 2171700"/>
                <a:gd name="connsiteX6" fmla="*/ 2013928 w 2042139"/>
                <a:gd name="connsiteY6" fmla="*/ 1623603 h 2171700"/>
                <a:gd name="connsiteX7" fmla="*/ 2042139 w 2042139"/>
                <a:gd name="connsiteY7" fmla="*/ 1600326 h 2171700"/>
                <a:gd name="connsiteX8" fmla="*/ 2040644 w 2042139"/>
                <a:gd name="connsiteY8" fmla="*/ 1603431 h 2171700"/>
                <a:gd name="connsiteX9" fmla="*/ 1085850 w 2042139"/>
                <a:gd name="connsiteY9" fmla="*/ 2171700 h 2171700"/>
                <a:gd name="connsiteX10" fmla="*/ 0 w 2042139"/>
                <a:gd name="connsiteY10" fmla="*/ 1085850 h 2171700"/>
                <a:gd name="connsiteX11" fmla="*/ 1085850 w 2042139"/>
                <a:gd name="connsiteY11" fmla="*/ 0 h 217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139" h="2171700">
                  <a:moveTo>
                    <a:pt x="1085850" y="0"/>
                  </a:moveTo>
                  <a:cubicBezTo>
                    <a:pt x="1160812" y="0"/>
                    <a:pt x="1234000" y="7596"/>
                    <a:pt x="1304687" y="22061"/>
                  </a:cubicBezTo>
                  <a:lnTo>
                    <a:pt x="1313903" y="24430"/>
                  </a:lnTo>
                  <a:lnTo>
                    <a:pt x="1253722" y="39905"/>
                  </a:lnTo>
                  <a:cubicBezTo>
                    <a:pt x="892410" y="152284"/>
                    <a:pt x="630070" y="489304"/>
                    <a:pt x="630070" y="887595"/>
                  </a:cubicBezTo>
                  <a:cubicBezTo>
                    <a:pt x="630070" y="1377800"/>
                    <a:pt x="1027460" y="1775190"/>
                    <a:pt x="1517665" y="1775190"/>
                  </a:cubicBezTo>
                  <a:cubicBezTo>
                    <a:pt x="1701492" y="1775190"/>
                    <a:pt x="1872267" y="1719307"/>
                    <a:pt x="2013928" y="1623603"/>
                  </a:cubicBezTo>
                  <a:lnTo>
                    <a:pt x="2042139" y="1600326"/>
                  </a:lnTo>
                  <a:lnTo>
                    <a:pt x="2040644" y="1603431"/>
                  </a:lnTo>
                  <a:cubicBezTo>
                    <a:pt x="1856767" y="1941917"/>
                    <a:pt x="1498143" y="2171700"/>
                    <a:pt x="1085850" y="2171700"/>
                  </a:cubicBezTo>
                  <a:cubicBezTo>
                    <a:pt x="486152" y="2171700"/>
                    <a:pt x="0" y="1685548"/>
                    <a:pt x="0" y="1085850"/>
                  </a:cubicBezTo>
                  <a:cubicBezTo>
                    <a:pt x="0" y="486152"/>
                    <a:pt x="486152" y="0"/>
                    <a:pt x="108585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882AE0D4-DCC0-6624-E306-52E19473E50A}"/>
                </a:ext>
              </a:extLst>
            </p:cNvPr>
            <p:cNvSpPr/>
            <p:nvPr/>
          </p:nvSpPr>
          <p:spPr bwMode="auto">
            <a:xfrm>
              <a:off x="6959600" y="4685952"/>
              <a:ext cx="304108" cy="30410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42CF602F-9D38-BEC1-E921-51B6BA0961A7}"/>
                </a:ext>
              </a:extLst>
            </p:cNvPr>
            <p:cNvSpPr/>
            <p:nvPr/>
          </p:nvSpPr>
          <p:spPr bwMode="auto">
            <a:xfrm>
              <a:off x="7327900" y="4685952"/>
              <a:ext cx="304108" cy="30410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787AE9E8-8406-3D57-E230-3164D1C0DE46}"/>
                </a:ext>
              </a:extLst>
            </p:cNvPr>
            <p:cNvSpPr/>
            <p:nvPr/>
          </p:nvSpPr>
          <p:spPr bwMode="auto">
            <a:xfrm>
              <a:off x="7156454" y="4799063"/>
              <a:ext cx="62112" cy="621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FF4DAB26-0E3E-C9D3-21B3-20F048943703}"/>
                </a:ext>
              </a:extLst>
            </p:cNvPr>
            <p:cNvSpPr/>
            <p:nvPr/>
          </p:nvSpPr>
          <p:spPr bwMode="auto">
            <a:xfrm>
              <a:off x="7524754" y="4799063"/>
              <a:ext cx="62112" cy="62112"/>
            </a:xfrm>
            <a:prstGeom prst="ellipse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0" name="楕円 45">
              <a:extLst>
                <a:ext uri="{FF2B5EF4-FFF2-40B4-BE49-F238E27FC236}">
                  <a16:creationId xmlns:a16="http://schemas.microsoft.com/office/drawing/2014/main" id="{B8084A4A-6DB5-E940-5796-A8941842899A}"/>
                </a:ext>
              </a:extLst>
            </p:cNvPr>
            <p:cNvSpPr/>
            <p:nvPr/>
          </p:nvSpPr>
          <p:spPr bwMode="auto">
            <a:xfrm flipV="1">
              <a:off x="7129186" y="5094360"/>
              <a:ext cx="319364" cy="101528"/>
            </a:xfrm>
            <a:custGeom>
              <a:avLst/>
              <a:gdLst>
                <a:gd name="connsiteX0" fmla="*/ 0 w 809121"/>
                <a:gd name="connsiteY0" fmla="*/ 135015 h 270030"/>
                <a:gd name="connsiteX1" fmla="*/ 404561 w 809121"/>
                <a:gd name="connsiteY1" fmla="*/ 0 h 270030"/>
                <a:gd name="connsiteX2" fmla="*/ 809122 w 809121"/>
                <a:gd name="connsiteY2" fmla="*/ 135015 h 270030"/>
                <a:gd name="connsiteX3" fmla="*/ 404561 w 809121"/>
                <a:gd name="connsiteY3" fmla="*/ 270030 h 270030"/>
                <a:gd name="connsiteX4" fmla="*/ 0 w 809121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270030"/>
                <a:gd name="connsiteX1" fmla="*/ 404561 w 809122"/>
                <a:gd name="connsiteY1" fmla="*/ 0 h 270030"/>
                <a:gd name="connsiteX2" fmla="*/ 809122 w 809122"/>
                <a:gd name="connsiteY2" fmla="*/ 135015 h 270030"/>
                <a:gd name="connsiteX3" fmla="*/ 404561 w 809122"/>
                <a:gd name="connsiteY3" fmla="*/ 270030 h 270030"/>
                <a:gd name="connsiteX4" fmla="*/ 0 w 809122"/>
                <a:gd name="connsiteY4" fmla="*/ 135015 h 270030"/>
                <a:gd name="connsiteX0" fmla="*/ 0 w 809122"/>
                <a:gd name="connsiteY0" fmla="*/ 135015 h 544350"/>
                <a:gd name="connsiteX1" fmla="*/ 404561 w 809122"/>
                <a:gd name="connsiteY1" fmla="*/ 0 h 544350"/>
                <a:gd name="connsiteX2" fmla="*/ 809122 w 809122"/>
                <a:gd name="connsiteY2" fmla="*/ 135015 h 544350"/>
                <a:gd name="connsiteX3" fmla="*/ 396941 w 809122"/>
                <a:gd name="connsiteY3" fmla="*/ 544350 h 544350"/>
                <a:gd name="connsiteX4" fmla="*/ 0 w 809122"/>
                <a:gd name="connsiteY4" fmla="*/ 135015 h 54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122" h="544350">
                  <a:moveTo>
                    <a:pt x="0" y="135015"/>
                  </a:moveTo>
                  <a:cubicBezTo>
                    <a:pt x="0" y="60448"/>
                    <a:pt x="181128" y="0"/>
                    <a:pt x="404561" y="0"/>
                  </a:cubicBezTo>
                  <a:cubicBezTo>
                    <a:pt x="627994" y="0"/>
                    <a:pt x="809122" y="60448"/>
                    <a:pt x="809122" y="135015"/>
                  </a:cubicBezTo>
                  <a:cubicBezTo>
                    <a:pt x="809122" y="209582"/>
                    <a:pt x="620374" y="544350"/>
                    <a:pt x="396941" y="544350"/>
                  </a:cubicBezTo>
                  <a:cubicBezTo>
                    <a:pt x="173508" y="544350"/>
                    <a:pt x="0" y="209582"/>
                    <a:pt x="0" y="135015"/>
                  </a:cubicBezTo>
                  <a:close/>
                </a:path>
              </a:pathLst>
            </a:custGeom>
            <a:solidFill>
              <a:srgbClr val="FF33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太陽 110">
              <a:extLst>
                <a:ext uri="{FF2B5EF4-FFF2-40B4-BE49-F238E27FC236}">
                  <a16:creationId xmlns:a16="http://schemas.microsoft.com/office/drawing/2014/main" id="{7B70AFED-E440-232E-A479-9BC324328C9B}"/>
                </a:ext>
              </a:extLst>
            </p:cNvPr>
            <p:cNvSpPr/>
            <p:nvPr/>
          </p:nvSpPr>
          <p:spPr bwMode="auto">
            <a:xfrm>
              <a:off x="8319081" y="4468070"/>
              <a:ext cx="775111" cy="775111"/>
            </a:xfrm>
            <a:prstGeom prst="sun">
              <a:avLst/>
            </a:pr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23393021-59A4-27F6-7574-FF7A5FDD4374}"/>
                </a:ext>
              </a:extLst>
            </p:cNvPr>
            <p:cNvSpPr/>
            <p:nvPr/>
          </p:nvSpPr>
          <p:spPr bwMode="auto">
            <a:xfrm rot="15300000">
              <a:off x="7056593" y="4606453"/>
              <a:ext cx="64888" cy="338009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9157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半円孤図形（塗り図形）</a:t>
            </a:r>
          </a:p>
        </p:txBody>
      </p:sp>
    </p:spTree>
    <p:extLst>
      <p:ext uri="{BB962C8B-B14F-4D97-AF65-F5344CB8AC3E}">
        <p14:creationId xmlns:p14="http://schemas.microsoft.com/office/powerpoint/2010/main" val="1411363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半円孤図形（線形）</a:t>
            </a:r>
          </a:p>
        </p:txBody>
      </p:sp>
    </p:spTree>
    <p:extLst>
      <p:ext uri="{BB962C8B-B14F-4D97-AF65-F5344CB8AC3E}">
        <p14:creationId xmlns:p14="http://schemas.microsoft.com/office/powerpoint/2010/main" val="3127916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半円孤図形（線形）</a:t>
            </a:r>
          </a:p>
        </p:txBody>
      </p:sp>
    </p:spTree>
    <p:extLst>
      <p:ext uri="{BB962C8B-B14F-4D97-AF65-F5344CB8AC3E}">
        <p14:creationId xmlns:p14="http://schemas.microsoft.com/office/powerpoint/2010/main" val="1322245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車両ナンバープレート（立体風）</a:t>
            </a:r>
          </a:p>
        </p:txBody>
      </p: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B407577B-3FA9-5CDF-ECDE-001893B4E623}"/>
              </a:ext>
            </a:extLst>
          </p:cNvPr>
          <p:cNvGrpSpPr/>
          <p:nvPr/>
        </p:nvGrpSpPr>
        <p:grpSpPr>
          <a:xfrm>
            <a:off x="1881643" y="1087671"/>
            <a:ext cx="2698115" cy="1350631"/>
            <a:chOff x="669925" y="3789040"/>
            <a:chExt cx="2698115" cy="1350631"/>
          </a:xfrm>
        </p:grpSpPr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F684623B-036A-88CD-9239-6C9B22A05AD1}"/>
                </a:ext>
              </a:extLst>
            </p:cNvPr>
            <p:cNvSpPr/>
            <p:nvPr/>
          </p:nvSpPr>
          <p:spPr bwMode="auto">
            <a:xfrm>
              <a:off x="669925" y="3789040"/>
              <a:ext cx="2698115" cy="1350631"/>
            </a:xfrm>
            <a:prstGeom prst="roundRect">
              <a:avLst>
                <a:gd name="adj" fmla="val 5817"/>
              </a:avLst>
            </a:prstGeom>
            <a:gradFill flip="none" rotWithShape="1">
              <a:gsLst>
                <a:gs pos="20000">
                  <a:srgbClr val="FFFFFF">
                    <a:lumMod val="75000"/>
                  </a:srgbClr>
                </a:gs>
                <a:gs pos="100000">
                  <a:srgbClr val="FFFFFF"/>
                </a:gs>
              </a:gsLst>
              <a:lin ang="1890000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EFA2FD0A-6685-0026-DFAF-691E028F3657}"/>
                </a:ext>
              </a:extLst>
            </p:cNvPr>
            <p:cNvSpPr txBox="1"/>
            <p:nvPr/>
          </p:nvSpPr>
          <p:spPr>
            <a:xfrm>
              <a:off x="1277380" y="390654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5518ADC5-27AF-EA33-17B3-BCBCD0426E69}"/>
                </a:ext>
              </a:extLst>
            </p:cNvPr>
            <p:cNvSpPr txBox="1"/>
            <p:nvPr/>
          </p:nvSpPr>
          <p:spPr>
            <a:xfrm>
              <a:off x="2134084" y="389866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1734580D-A9AE-4E0E-1827-0DBA53BFEAEC}"/>
                </a:ext>
              </a:extLst>
            </p:cNvPr>
            <p:cNvSpPr txBox="1"/>
            <p:nvPr/>
          </p:nvSpPr>
          <p:spPr>
            <a:xfrm>
              <a:off x="1282485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BD76A2E0-8C8F-87F6-F1A4-24B21B433C11}"/>
                </a:ext>
              </a:extLst>
            </p:cNvPr>
            <p:cNvSpPr txBox="1"/>
            <p:nvPr/>
          </p:nvSpPr>
          <p:spPr>
            <a:xfrm>
              <a:off x="822570" y="450954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あ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BFFA4520-FDB5-AB98-425A-44EE409E0B61}"/>
                </a:ext>
              </a:extLst>
            </p:cNvPr>
            <p:cNvSpPr txBox="1"/>
            <p:nvPr/>
          </p:nvSpPr>
          <p:spPr>
            <a:xfrm>
              <a:off x="2394698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DD46118C-E8CF-4D76-0883-ECCDEF7293BD}"/>
                </a:ext>
              </a:extLst>
            </p:cNvPr>
            <p:cNvSpPr/>
            <p:nvPr/>
          </p:nvSpPr>
          <p:spPr bwMode="auto">
            <a:xfrm>
              <a:off x="2146108" y="4641430"/>
              <a:ext cx="162323" cy="90179"/>
            </a:xfrm>
            <a:prstGeom prst="rect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7501CA83-0947-9457-085C-04AD65243046}"/>
                </a:ext>
              </a:extLst>
            </p:cNvPr>
            <p:cNvSpPr/>
            <p:nvPr/>
          </p:nvSpPr>
          <p:spPr bwMode="auto">
            <a:xfrm>
              <a:off x="284083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4E1587C5-28F8-D959-2C5D-BCE937F9C503}"/>
                </a:ext>
              </a:extLst>
            </p:cNvPr>
            <p:cNvSpPr/>
            <p:nvPr/>
          </p:nvSpPr>
          <p:spPr bwMode="auto">
            <a:xfrm>
              <a:off x="108823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B16CA8F9-7621-8BA5-ECB3-054EEA2762DA}"/>
              </a:ext>
            </a:extLst>
          </p:cNvPr>
          <p:cNvGrpSpPr/>
          <p:nvPr/>
        </p:nvGrpSpPr>
        <p:grpSpPr>
          <a:xfrm>
            <a:off x="5127691" y="1087671"/>
            <a:ext cx="2698115" cy="1350631"/>
            <a:chOff x="3622675" y="3789040"/>
            <a:chExt cx="2698115" cy="1350631"/>
          </a:xfrm>
        </p:grpSpPr>
        <p:sp>
          <p:nvSpPr>
            <p:cNvPr id="113" name="四角形: 角を丸くする 112">
              <a:extLst>
                <a:ext uri="{FF2B5EF4-FFF2-40B4-BE49-F238E27FC236}">
                  <a16:creationId xmlns:a16="http://schemas.microsoft.com/office/drawing/2014/main" id="{38D6AED5-336A-A318-86DA-E23093CF7D11}"/>
                </a:ext>
              </a:extLst>
            </p:cNvPr>
            <p:cNvSpPr/>
            <p:nvPr/>
          </p:nvSpPr>
          <p:spPr bwMode="auto">
            <a:xfrm>
              <a:off x="3622675" y="3789040"/>
              <a:ext cx="2698115" cy="1350631"/>
            </a:xfrm>
            <a:prstGeom prst="roundRect">
              <a:avLst>
                <a:gd name="adj" fmla="val 5817"/>
              </a:avLst>
            </a:prstGeom>
            <a:gradFill>
              <a:gsLst>
                <a:gs pos="100000">
                  <a:srgbClr val="006600"/>
                </a:gs>
                <a:gs pos="30000">
                  <a:srgbClr val="003300"/>
                </a:gs>
              </a:gsLst>
              <a:lin ang="189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EBC32DFC-310F-5258-45C6-D422EF50A342}"/>
                </a:ext>
              </a:extLst>
            </p:cNvPr>
            <p:cNvSpPr txBox="1"/>
            <p:nvPr/>
          </p:nvSpPr>
          <p:spPr>
            <a:xfrm>
              <a:off x="4230130" y="390654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432E4157-0DAE-EB1E-38EE-263D129923AB}"/>
                </a:ext>
              </a:extLst>
            </p:cNvPr>
            <p:cNvSpPr txBox="1"/>
            <p:nvPr/>
          </p:nvSpPr>
          <p:spPr>
            <a:xfrm>
              <a:off x="5086834" y="389866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E2D72C6D-7325-54AA-8214-B4CB7209294F}"/>
                </a:ext>
              </a:extLst>
            </p:cNvPr>
            <p:cNvSpPr txBox="1"/>
            <p:nvPr/>
          </p:nvSpPr>
          <p:spPr>
            <a:xfrm>
              <a:off x="4235235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ED736490-16C1-ECC7-70E2-EEA63439ED2B}"/>
                </a:ext>
              </a:extLst>
            </p:cNvPr>
            <p:cNvSpPr txBox="1"/>
            <p:nvPr/>
          </p:nvSpPr>
          <p:spPr>
            <a:xfrm>
              <a:off x="3775320" y="450954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あ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082320C1-C8F8-7FC7-AA85-8226B34B6C91}"/>
                </a:ext>
              </a:extLst>
            </p:cNvPr>
            <p:cNvSpPr txBox="1"/>
            <p:nvPr/>
          </p:nvSpPr>
          <p:spPr>
            <a:xfrm>
              <a:off x="5347448" y="435886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64DAF4D-9F26-CC0E-48D6-F8B9AFE040E9}"/>
                </a:ext>
              </a:extLst>
            </p:cNvPr>
            <p:cNvSpPr/>
            <p:nvPr/>
          </p:nvSpPr>
          <p:spPr bwMode="auto">
            <a:xfrm>
              <a:off x="5098858" y="4641430"/>
              <a:ext cx="162323" cy="901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E50404BB-34A7-6E11-1591-D951B63A6D52}"/>
                </a:ext>
              </a:extLst>
            </p:cNvPr>
            <p:cNvSpPr/>
            <p:nvPr/>
          </p:nvSpPr>
          <p:spPr bwMode="auto">
            <a:xfrm>
              <a:off x="579358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75B74ED5-414A-0921-7B90-E943F8F8372C}"/>
                </a:ext>
              </a:extLst>
            </p:cNvPr>
            <p:cNvSpPr/>
            <p:nvPr/>
          </p:nvSpPr>
          <p:spPr bwMode="auto">
            <a:xfrm>
              <a:off x="4040982" y="395547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B7D8B8FC-C162-F694-C59E-7D4F9238416E}"/>
              </a:ext>
            </a:extLst>
          </p:cNvPr>
          <p:cNvGrpSpPr/>
          <p:nvPr/>
        </p:nvGrpSpPr>
        <p:grpSpPr>
          <a:xfrm>
            <a:off x="1881643" y="4337248"/>
            <a:ext cx="2698115" cy="1350631"/>
            <a:chOff x="669925" y="5320660"/>
            <a:chExt cx="2698115" cy="1350631"/>
          </a:xfrm>
        </p:grpSpPr>
        <p:sp>
          <p:nvSpPr>
            <p:cNvPr id="136" name="四角形: 角を丸くする 135">
              <a:extLst>
                <a:ext uri="{FF2B5EF4-FFF2-40B4-BE49-F238E27FC236}">
                  <a16:creationId xmlns:a16="http://schemas.microsoft.com/office/drawing/2014/main" id="{22A96B2A-7A11-80EB-F85F-4E8CC8C8F15E}"/>
                </a:ext>
              </a:extLst>
            </p:cNvPr>
            <p:cNvSpPr/>
            <p:nvPr/>
          </p:nvSpPr>
          <p:spPr bwMode="auto">
            <a:xfrm>
              <a:off x="669925" y="5320660"/>
              <a:ext cx="2698115" cy="1350631"/>
            </a:xfrm>
            <a:prstGeom prst="roundRect">
              <a:avLst>
                <a:gd name="adj" fmla="val 5817"/>
              </a:avLst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189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テキスト ボックス 136">
              <a:extLst>
                <a:ext uri="{FF2B5EF4-FFF2-40B4-BE49-F238E27FC236}">
                  <a16:creationId xmlns:a16="http://schemas.microsoft.com/office/drawing/2014/main" id="{88096148-456B-E51F-00B0-1A74787C0608}"/>
                </a:ext>
              </a:extLst>
            </p:cNvPr>
            <p:cNvSpPr txBox="1"/>
            <p:nvPr/>
          </p:nvSpPr>
          <p:spPr>
            <a:xfrm>
              <a:off x="1277380" y="543816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489A348C-A8EC-6A59-0EE2-B39B4E81FC45}"/>
                </a:ext>
              </a:extLst>
            </p:cNvPr>
            <p:cNvSpPr txBox="1"/>
            <p:nvPr/>
          </p:nvSpPr>
          <p:spPr>
            <a:xfrm>
              <a:off x="2134084" y="543028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97DE2A12-16E2-E0A4-C0E8-0DC0DAFDED1B}"/>
                </a:ext>
              </a:extLst>
            </p:cNvPr>
            <p:cNvSpPr txBox="1"/>
            <p:nvPr/>
          </p:nvSpPr>
          <p:spPr>
            <a:xfrm>
              <a:off x="1282485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2FD0632F-AA83-D598-9EBB-332FB977F0CC}"/>
                </a:ext>
              </a:extLst>
            </p:cNvPr>
            <p:cNvSpPr txBox="1"/>
            <p:nvPr/>
          </p:nvSpPr>
          <p:spPr>
            <a:xfrm>
              <a:off x="822570" y="604116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あ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ED32E506-692D-9A97-7FDE-CBCD19BF4363}"/>
                </a:ext>
              </a:extLst>
            </p:cNvPr>
            <p:cNvSpPr txBox="1"/>
            <p:nvPr/>
          </p:nvSpPr>
          <p:spPr>
            <a:xfrm>
              <a:off x="2394698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F63AF8DC-2B28-366B-6C50-BA4B4653E1C9}"/>
                </a:ext>
              </a:extLst>
            </p:cNvPr>
            <p:cNvSpPr/>
            <p:nvPr/>
          </p:nvSpPr>
          <p:spPr bwMode="auto">
            <a:xfrm>
              <a:off x="2146108" y="6173050"/>
              <a:ext cx="162323" cy="90179"/>
            </a:xfrm>
            <a:prstGeom prst="rect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B274BB45-0228-9F2A-4A97-FF411F906180}"/>
                </a:ext>
              </a:extLst>
            </p:cNvPr>
            <p:cNvSpPr/>
            <p:nvPr/>
          </p:nvSpPr>
          <p:spPr bwMode="auto">
            <a:xfrm>
              <a:off x="284083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0228984E-8A10-49C3-E7C0-914F6F18E72F}"/>
                </a:ext>
              </a:extLst>
            </p:cNvPr>
            <p:cNvSpPr/>
            <p:nvPr/>
          </p:nvSpPr>
          <p:spPr bwMode="auto">
            <a:xfrm>
              <a:off x="108823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679F97BD-2778-FE36-9BAE-7202941D7A3D}"/>
              </a:ext>
            </a:extLst>
          </p:cNvPr>
          <p:cNvGrpSpPr/>
          <p:nvPr/>
        </p:nvGrpSpPr>
        <p:grpSpPr>
          <a:xfrm>
            <a:off x="5127691" y="4337248"/>
            <a:ext cx="2698115" cy="1350631"/>
            <a:chOff x="3622675" y="5320660"/>
            <a:chExt cx="2698115" cy="1350631"/>
          </a:xfrm>
        </p:grpSpPr>
        <p:sp>
          <p:nvSpPr>
            <p:cNvPr id="146" name="四角形: 角を丸くする 145">
              <a:extLst>
                <a:ext uri="{FF2B5EF4-FFF2-40B4-BE49-F238E27FC236}">
                  <a16:creationId xmlns:a16="http://schemas.microsoft.com/office/drawing/2014/main" id="{F644972C-7CD2-3421-F0D5-C58D7D3C732E}"/>
                </a:ext>
              </a:extLst>
            </p:cNvPr>
            <p:cNvSpPr/>
            <p:nvPr/>
          </p:nvSpPr>
          <p:spPr bwMode="auto">
            <a:xfrm>
              <a:off x="3622675" y="5320660"/>
              <a:ext cx="2698115" cy="1350631"/>
            </a:xfrm>
            <a:prstGeom prst="roundRect">
              <a:avLst>
                <a:gd name="adj" fmla="val 5817"/>
              </a:avLst>
            </a:prstGeom>
            <a:gradFill>
              <a:gsLst>
                <a:gs pos="0">
                  <a:srgbClr val="000000"/>
                </a:gs>
                <a:gs pos="100000">
                  <a:srgbClr val="000000">
                    <a:lumMod val="75000"/>
                    <a:lumOff val="25000"/>
                  </a:srgbClr>
                </a:gs>
              </a:gsLst>
              <a:lin ang="1890000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DFE384FC-E408-D16E-1AF0-33D57CAF41CB}"/>
                </a:ext>
              </a:extLst>
            </p:cNvPr>
            <p:cNvSpPr txBox="1"/>
            <p:nvPr/>
          </p:nvSpPr>
          <p:spPr>
            <a:xfrm>
              <a:off x="4230130" y="5438164"/>
              <a:ext cx="739471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大阪</a:t>
              </a:r>
            </a:p>
          </p:txBody>
        </p: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8573431A-374E-328D-70D4-CD56F7E7511B}"/>
                </a:ext>
              </a:extLst>
            </p:cNvPr>
            <p:cNvSpPr txBox="1"/>
            <p:nvPr/>
          </p:nvSpPr>
          <p:spPr>
            <a:xfrm>
              <a:off x="5086834" y="5430285"/>
              <a:ext cx="643280" cy="34967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38197862-B093-F641-38D7-E4F0AD7C994B}"/>
                </a:ext>
              </a:extLst>
            </p:cNvPr>
            <p:cNvSpPr txBox="1"/>
            <p:nvPr/>
          </p:nvSpPr>
          <p:spPr>
            <a:xfrm>
              <a:off x="4235235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B73739DD-8816-5B29-7A2F-7B76A22B541B}"/>
                </a:ext>
              </a:extLst>
            </p:cNvPr>
            <p:cNvSpPr txBox="1"/>
            <p:nvPr/>
          </p:nvSpPr>
          <p:spPr>
            <a:xfrm>
              <a:off x="3775320" y="6041166"/>
              <a:ext cx="316056" cy="3694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あ</a:t>
              </a:r>
              <a:endPara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57354C33-A539-E186-2E1E-CF87AFE77F68}"/>
                </a:ext>
              </a:extLst>
            </p:cNvPr>
            <p:cNvSpPr txBox="1"/>
            <p:nvPr/>
          </p:nvSpPr>
          <p:spPr>
            <a:xfrm>
              <a:off x="5347448" y="5890488"/>
              <a:ext cx="797491" cy="67078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00</a:t>
              </a:r>
              <a:endPara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F52903F5-3DF7-AA9D-CCF7-976A39659257}"/>
                </a:ext>
              </a:extLst>
            </p:cNvPr>
            <p:cNvSpPr/>
            <p:nvPr/>
          </p:nvSpPr>
          <p:spPr bwMode="auto">
            <a:xfrm>
              <a:off x="5098858" y="6173050"/>
              <a:ext cx="162323" cy="90179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D7AE1433-DA4E-A4D4-FFF7-6B0327310086}"/>
                </a:ext>
              </a:extLst>
            </p:cNvPr>
            <p:cNvSpPr/>
            <p:nvPr/>
          </p:nvSpPr>
          <p:spPr bwMode="auto">
            <a:xfrm>
              <a:off x="579358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FC638999-C2D2-E913-1AF2-2CDA2BA499A0}"/>
                </a:ext>
              </a:extLst>
            </p:cNvPr>
            <p:cNvSpPr/>
            <p:nvPr/>
          </p:nvSpPr>
          <p:spPr bwMode="auto">
            <a:xfrm>
              <a:off x="4040982" y="5487090"/>
              <a:ext cx="112586" cy="11258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FFFF">
                  <a:lumMod val="75000"/>
                </a:srgb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8C6F30C2-266C-5906-A921-21D8D9FFD4D3}"/>
              </a:ext>
            </a:extLst>
          </p:cNvPr>
          <p:cNvSpPr txBox="1"/>
          <p:nvPr/>
        </p:nvSpPr>
        <p:spPr>
          <a:xfrm>
            <a:off x="2222272" y="2711094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普通自動車 自家用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AF9A4941-9E7A-804E-BAE8-494A848B37B4}"/>
              </a:ext>
            </a:extLst>
          </p:cNvPr>
          <p:cNvSpPr txBox="1"/>
          <p:nvPr/>
        </p:nvSpPr>
        <p:spPr>
          <a:xfrm>
            <a:off x="5508937" y="2711094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普通自動車 </a:t>
            </a: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事業用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3312BF38-6721-C0A2-ACF4-504E68ED6293}"/>
              </a:ext>
            </a:extLst>
          </p:cNvPr>
          <p:cNvSpPr txBox="1"/>
          <p:nvPr/>
        </p:nvSpPr>
        <p:spPr>
          <a:xfrm>
            <a:off x="2324864" y="5928747"/>
            <a:ext cx="1691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軽</a:t>
            </a: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自動車 自家用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FDEF5100-00BE-724B-61FA-8417F6D5194E}"/>
              </a:ext>
            </a:extLst>
          </p:cNvPr>
          <p:cNvSpPr txBox="1"/>
          <p:nvPr/>
        </p:nvSpPr>
        <p:spPr>
          <a:xfrm>
            <a:off x="5508937" y="5928747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軽</a:t>
            </a:r>
            <a:r>
              <a:rPr lang="zh-TW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通自動車 </a:t>
            </a:r>
            <a:r>
              <a:rPr lang="ja-JP" altLang="en-US" sz="1600" b="0" i="0" dirty="0">
                <a:solidFill>
                  <a:srgbClr val="202122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事業用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9113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入道雲のイラスト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900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574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円型の説明図作成パーツ</a:t>
            </a:r>
          </a:p>
        </p:txBody>
      </p: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D0556865-DD78-E09A-E84C-A4C78ABA694B}"/>
              </a:ext>
            </a:extLst>
          </p:cNvPr>
          <p:cNvGrpSpPr/>
          <p:nvPr/>
        </p:nvGrpSpPr>
        <p:grpSpPr>
          <a:xfrm>
            <a:off x="3685372" y="923590"/>
            <a:ext cx="2560320" cy="2542345"/>
            <a:chOff x="3685372" y="923590"/>
            <a:chExt cx="2560320" cy="2542345"/>
          </a:xfrm>
        </p:grpSpPr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34F06552-6989-44C4-D40C-C1E64ECFD248}"/>
                </a:ext>
              </a:extLst>
            </p:cNvPr>
            <p:cNvSpPr/>
            <p:nvPr/>
          </p:nvSpPr>
          <p:spPr bwMode="auto">
            <a:xfrm>
              <a:off x="3685372" y="945771"/>
              <a:ext cx="2560320" cy="2520164"/>
            </a:xfrm>
            <a:custGeom>
              <a:avLst/>
              <a:gdLst>
                <a:gd name="connsiteX0" fmla="*/ 967142 w 2560320"/>
                <a:gd name="connsiteY0" fmla="*/ 0 h 2520164"/>
                <a:gd name="connsiteX1" fmla="*/ 921201 w 2560320"/>
                <a:gd name="connsiteY1" fmla="*/ 24936 h 2520164"/>
                <a:gd name="connsiteX2" fmla="*/ 638140 w 2560320"/>
                <a:gd name="connsiteY2" fmla="*/ 557309 h 2520164"/>
                <a:gd name="connsiteX3" fmla="*/ 1280160 w 2560320"/>
                <a:gd name="connsiteY3" fmla="*/ 1199329 h 2520164"/>
                <a:gd name="connsiteX4" fmla="*/ 1922180 w 2560320"/>
                <a:gd name="connsiteY4" fmla="*/ 557309 h 2520164"/>
                <a:gd name="connsiteX5" fmla="*/ 1639120 w 2560320"/>
                <a:gd name="connsiteY5" fmla="*/ 24936 h 2520164"/>
                <a:gd name="connsiteX6" fmla="*/ 1593178 w 2560320"/>
                <a:gd name="connsiteY6" fmla="*/ 0 h 2520164"/>
                <a:gd name="connsiteX7" fmla="*/ 1660841 w 2560320"/>
                <a:gd name="connsiteY7" fmla="*/ 17398 h 2520164"/>
                <a:gd name="connsiteX8" fmla="*/ 2560320 w 2560320"/>
                <a:gd name="connsiteY8" fmla="*/ 1240004 h 2520164"/>
                <a:gd name="connsiteX9" fmla="*/ 2534312 w 2560320"/>
                <a:gd name="connsiteY9" fmla="*/ 1498001 h 2520164"/>
                <a:gd name="connsiteX10" fmla="*/ 2534297 w 2560320"/>
                <a:gd name="connsiteY10" fmla="*/ 1498059 h 2520164"/>
                <a:gd name="connsiteX11" fmla="*/ 2514780 w 2560320"/>
                <a:gd name="connsiteY11" fmla="*/ 1435186 h 2520164"/>
                <a:gd name="connsiteX12" fmla="*/ 1923213 w 2560320"/>
                <a:gd name="connsiteY12" fmla="*/ 1043069 h 2520164"/>
                <a:gd name="connsiteX13" fmla="*/ 1281193 w 2560320"/>
                <a:gd name="connsiteY13" fmla="*/ 1685089 h 2520164"/>
                <a:gd name="connsiteX14" fmla="*/ 1923213 w 2560320"/>
                <a:gd name="connsiteY14" fmla="*/ 2327109 h 2520164"/>
                <a:gd name="connsiteX15" fmla="*/ 1959898 w 2560320"/>
                <a:gd name="connsiteY15" fmla="*/ 2323411 h 2520164"/>
                <a:gd name="connsiteX16" fmla="*/ 1890361 w 2560320"/>
                <a:gd name="connsiteY16" fmla="*/ 2365656 h 2520164"/>
                <a:gd name="connsiteX17" fmla="*/ 1280160 w 2560320"/>
                <a:gd name="connsiteY17" fmla="*/ 2520164 h 2520164"/>
                <a:gd name="connsiteX18" fmla="*/ 669960 w 2560320"/>
                <a:gd name="connsiteY18" fmla="*/ 2365656 h 2520164"/>
                <a:gd name="connsiteX19" fmla="*/ 600423 w 2560320"/>
                <a:gd name="connsiteY19" fmla="*/ 2323411 h 2520164"/>
                <a:gd name="connsiteX20" fmla="*/ 637108 w 2560320"/>
                <a:gd name="connsiteY20" fmla="*/ 2327109 h 2520164"/>
                <a:gd name="connsiteX21" fmla="*/ 1279128 w 2560320"/>
                <a:gd name="connsiteY21" fmla="*/ 1685089 h 2520164"/>
                <a:gd name="connsiteX22" fmla="*/ 637108 w 2560320"/>
                <a:gd name="connsiteY22" fmla="*/ 1043069 h 2520164"/>
                <a:gd name="connsiteX23" fmla="*/ 45541 w 2560320"/>
                <a:gd name="connsiteY23" fmla="*/ 1435186 h 2520164"/>
                <a:gd name="connsiteX24" fmla="*/ 26024 w 2560320"/>
                <a:gd name="connsiteY24" fmla="*/ 1498061 h 2520164"/>
                <a:gd name="connsiteX25" fmla="*/ 26008 w 2560320"/>
                <a:gd name="connsiteY25" fmla="*/ 1498001 h 2520164"/>
                <a:gd name="connsiteX26" fmla="*/ 0 w 2560320"/>
                <a:gd name="connsiteY26" fmla="*/ 1240004 h 2520164"/>
                <a:gd name="connsiteX27" fmla="*/ 899480 w 2560320"/>
                <a:gd name="connsiteY27" fmla="*/ 17398 h 252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60320" h="2520164">
                  <a:moveTo>
                    <a:pt x="967142" y="0"/>
                  </a:moveTo>
                  <a:lnTo>
                    <a:pt x="921201" y="24936"/>
                  </a:lnTo>
                  <a:cubicBezTo>
                    <a:pt x="750422" y="140312"/>
                    <a:pt x="638140" y="335698"/>
                    <a:pt x="638140" y="557309"/>
                  </a:cubicBezTo>
                  <a:cubicBezTo>
                    <a:pt x="638140" y="911887"/>
                    <a:pt x="925582" y="1199329"/>
                    <a:pt x="1280160" y="1199329"/>
                  </a:cubicBezTo>
                  <a:cubicBezTo>
                    <a:pt x="1634738" y="1199329"/>
                    <a:pt x="1922180" y="911887"/>
                    <a:pt x="1922180" y="557309"/>
                  </a:cubicBezTo>
                  <a:cubicBezTo>
                    <a:pt x="1922180" y="335698"/>
                    <a:pt x="1809898" y="140312"/>
                    <a:pt x="1639120" y="24936"/>
                  </a:cubicBezTo>
                  <a:lnTo>
                    <a:pt x="1593178" y="0"/>
                  </a:lnTo>
                  <a:lnTo>
                    <a:pt x="1660841" y="17398"/>
                  </a:lnTo>
                  <a:cubicBezTo>
                    <a:pt x="2181954" y="179480"/>
                    <a:pt x="2560320" y="665556"/>
                    <a:pt x="2560320" y="1240004"/>
                  </a:cubicBezTo>
                  <a:cubicBezTo>
                    <a:pt x="2560320" y="1328381"/>
                    <a:pt x="2551365" y="1414666"/>
                    <a:pt x="2534312" y="1498001"/>
                  </a:cubicBezTo>
                  <a:lnTo>
                    <a:pt x="2534297" y="1498059"/>
                  </a:lnTo>
                  <a:lnTo>
                    <a:pt x="2514780" y="1435186"/>
                  </a:lnTo>
                  <a:cubicBezTo>
                    <a:pt x="2417316" y="1204755"/>
                    <a:pt x="2189147" y="1043069"/>
                    <a:pt x="1923213" y="1043069"/>
                  </a:cubicBezTo>
                  <a:cubicBezTo>
                    <a:pt x="1568635" y="1043069"/>
                    <a:pt x="1281193" y="1330511"/>
                    <a:pt x="1281193" y="1685089"/>
                  </a:cubicBezTo>
                  <a:cubicBezTo>
                    <a:pt x="1281193" y="2039667"/>
                    <a:pt x="1568635" y="2327109"/>
                    <a:pt x="1923213" y="2327109"/>
                  </a:cubicBezTo>
                  <a:lnTo>
                    <a:pt x="1959898" y="2323411"/>
                  </a:lnTo>
                  <a:lnTo>
                    <a:pt x="1890361" y="2365656"/>
                  </a:lnTo>
                  <a:cubicBezTo>
                    <a:pt x="1708971" y="2464193"/>
                    <a:pt x="1501102" y="2520164"/>
                    <a:pt x="1280160" y="2520164"/>
                  </a:cubicBezTo>
                  <a:cubicBezTo>
                    <a:pt x="1059219" y="2520164"/>
                    <a:pt x="851350" y="2464193"/>
                    <a:pt x="669960" y="2365656"/>
                  </a:cubicBezTo>
                  <a:lnTo>
                    <a:pt x="600423" y="2323411"/>
                  </a:lnTo>
                  <a:lnTo>
                    <a:pt x="637108" y="2327109"/>
                  </a:lnTo>
                  <a:cubicBezTo>
                    <a:pt x="991686" y="2327109"/>
                    <a:pt x="1279128" y="2039667"/>
                    <a:pt x="1279128" y="1685089"/>
                  </a:cubicBezTo>
                  <a:cubicBezTo>
                    <a:pt x="1279128" y="1330511"/>
                    <a:pt x="991686" y="1043069"/>
                    <a:pt x="637108" y="1043069"/>
                  </a:cubicBezTo>
                  <a:cubicBezTo>
                    <a:pt x="371175" y="1043069"/>
                    <a:pt x="143005" y="1204755"/>
                    <a:pt x="45541" y="1435186"/>
                  </a:cubicBezTo>
                  <a:lnTo>
                    <a:pt x="26024" y="1498061"/>
                  </a:lnTo>
                  <a:lnTo>
                    <a:pt x="26008" y="1498001"/>
                  </a:lnTo>
                  <a:cubicBezTo>
                    <a:pt x="8956" y="1414666"/>
                    <a:pt x="0" y="1328381"/>
                    <a:pt x="0" y="1240004"/>
                  </a:cubicBezTo>
                  <a:cubicBezTo>
                    <a:pt x="0" y="665556"/>
                    <a:pt x="378367" y="179480"/>
                    <a:pt x="899480" y="1739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D8F442B7-B086-2076-B80B-140DAE372212}"/>
                </a:ext>
              </a:extLst>
            </p:cNvPr>
            <p:cNvSpPr/>
            <p:nvPr/>
          </p:nvSpPr>
          <p:spPr bwMode="auto">
            <a:xfrm>
              <a:off x="4386677" y="923590"/>
              <a:ext cx="1157710" cy="1157710"/>
            </a:xfrm>
            <a:custGeom>
              <a:avLst/>
              <a:gdLst>
                <a:gd name="connsiteX0" fmla="*/ 578855 w 1157710"/>
                <a:gd name="connsiteY0" fmla="*/ 0 h 1157710"/>
                <a:gd name="connsiteX1" fmla="*/ 1157710 w 1157710"/>
                <a:gd name="connsiteY1" fmla="*/ 578855 h 1157710"/>
                <a:gd name="connsiteX2" fmla="*/ 578855 w 1157710"/>
                <a:gd name="connsiteY2" fmla="*/ 1157710 h 1157710"/>
                <a:gd name="connsiteX3" fmla="*/ 0 w 1157710"/>
                <a:gd name="connsiteY3" fmla="*/ 578855 h 1157710"/>
                <a:gd name="connsiteX4" fmla="*/ 578855 w 1157710"/>
                <a:gd name="connsiteY4" fmla="*/ 0 h 115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710" h="1157710">
                  <a:moveTo>
                    <a:pt x="578855" y="0"/>
                  </a:moveTo>
                  <a:cubicBezTo>
                    <a:pt x="898548" y="0"/>
                    <a:pt x="1157710" y="259162"/>
                    <a:pt x="1157710" y="578855"/>
                  </a:cubicBezTo>
                  <a:cubicBezTo>
                    <a:pt x="1157710" y="898548"/>
                    <a:pt x="898548" y="1157710"/>
                    <a:pt x="578855" y="1157710"/>
                  </a:cubicBezTo>
                  <a:cubicBezTo>
                    <a:pt x="259162" y="1157710"/>
                    <a:pt x="0" y="898548"/>
                    <a:pt x="0" y="578855"/>
                  </a:cubicBezTo>
                  <a:cubicBezTo>
                    <a:pt x="0" y="259162"/>
                    <a:pt x="259162" y="0"/>
                    <a:pt x="578855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95AAD948-9334-D991-37D1-731ABCE57078}"/>
                </a:ext>
              </a:extLst>
            </p:cNvPr>
            <p:cNvSpPr/>
            <p:nvPr/>
          </p:nvSpPr>
          <p:spPr bwMode="auto">
            <a:xfrm>
              <a:off x="3743625" y="2057595"/>
              <a:ext cx="1157710" cy="1157710"/>
            </a:xfrm>
            <a:custGeom>
              <a:avLst/>
              <a:gdLst>
                <a:gd name="connsiteX0" fmla="*/ 578855 w 1157710"/>
                <a:gd name="connsiteY0" fmla="*/ 0 h 1157710"/>
                <a:gd name="connsiteX1" fmla="*/ 1157710 w 1157710"/>
                <a:gd name="connsiteY1" fmla="*/ 578855 h 1157710"/>
                <a:gd name="connsiteX2" fmla="*/ 578855 w 1157710"/>
                <a:gd name="connsiteY2" fmla="*/ 1157710 h 1157710"/>
                <a:gd name="connsiteX3" fmla="*/ 0 w 1157710"/>
                <a:gd name="connsiteY3" fmla="*/ 578855 h 1157710"/>
                <a:gd name="connsiteX4" fmla="*/ 578855 w 1157710"/>
                <a:gd name="connsiteY4" fmla="*/ 0 h 115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710" h="1157710">
                  <a:moveTo>
                    <a:pt x="578855" y="0"/>
                  </a:moveTo>
                  <a:cubicBezTo>
                    <a:pt x="898548" y="0"/>
                    <a:pt x="1157710" y="259162"/>
                    <a:pt x="1157710" y="578855"/>
                  </a:cubicBezTo>
                  <a:cubicBezTo>
                    <a:pt x="1157710" y="898548"/>
                    <a:pt x="898548" y="1157710"/>
                    <a:pt x="578855" y="1157710"/>
                  </a:cubicBezTo>
                  <a:cubicBezTo>
                    <a:pt x="259162" y="1157710"/>
                    <a:pt x="0" y="898548"/>
                    <a:pt x="0" y="578855"/>
                  </a:cubicBezTo>
                  <a:cubicBezTo>
                    <a:pt x="0" y="259162"/>
                    <a:pt x="259162" y="0"/>
                    <a:pt x="578855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6359AB9A-6248-DD8C-5253-51CAD8EF7D4A}"/>
                </a:ext>
              </a:extLst>
            </p:cNvPr>
            <p:cNvSpPr/>
            <p:nvPr/>
          </p:nvSpPr>
          <p:spPr bwMode="auto">
            <a:xfrm>
              <a:off x="5029730" y="2057595"/>
              <a:ext cx="1157710" cy="1157710"/>
            </a:xfrm>
            <a:custGeom>
              <a:avLst/>
              <a:gdLst>
                <a:gd name="connsiteX0" fmla="*/ 578855 w 1157710"/>
                <a:gd name="connsiteY0" fmla="*/ 0 h 1157710"/>
                <a:gd name="connsiteX1" fmla="*/ 1157710 w 1157710"/>
                <a:gd name="connsiteY1" fmla="*/ 578855 h 1157710"/>
                <a:gd name="connsiteX2" fmla="*/ 578855 w 1157710"/>
                <a:gd name="connsiteY2" fmla="*/ 1157710 h 1157710"/>
                <a:gd name="connsiteX3" fmla="*/ 0 w 1157710"/>
                <a:gd name="connsiteY3" fmla="*/ 578855 h 1157710"/>
                <a:gd name="connsiteX4" fmla="*/ 578855 w 1157710"/>
                <a:gd name="connsiteY4" fmla="*/ 0 h 115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710" h="1157710">
                  <a:moveTo>
                    <a:pt x="578855" y="0"/>
                  </a:moveTo>
                  <a:cubicBezTo>
                    <a:pt x="898548" y="0"/>
                    <a:pt x="1157710" y="259162"/>
                    <a:pt x="1157710" y="578855"/>
                  </a:cubicBezTo>
                  <a:cubicBezTo>
                    <a:pt x="1157710" y="898548"/>
                    <a:pt x="898548" y="1157710"/>
                    <a:pt x="578855" y="1157710"/>
                  </a:cubicBezTo>
                  <a:cubicBezTo>
                    <a:pt x="259162" y="1157710"/>
                    <a:pt x="0" y="898548"/>
                    <a:pt x="0" y="578855"/>
                  </a:cubicBezTo>
                  <a:cubicBezTo>
                    <a:pt x="0" y="259162"/>
                    <a:pt x="259162" y="0"/>
                    <a:pt x="578855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2D305217-127F-1D50-052C-5E6534248C83}"/>
              </a:ext>
            </a:extLst>
          </p:cNvPr>
          <p:cNvGrpSpPr/>
          <p:nvPr/>
        </p:nvGrpSpPr>
        <p:grpSpPr>
          <a:xfrm>
            <a:off x="6606540" y="906780"/>
            <a:ext cx="2575560" cy="2575560"/>
            <a:chOff x="6606540" y="906780"/>
            <a:chExt cx="2575560" cy="2575560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D1F973B3-686A-3E7C-D947-0C41DC6D3EF8}"/>
                </a:ext>
              </a:extLst>
            </p:cNvPr>
            <p:cNvSpPr/>
            <p:nvPr/>
          </p:nvSpPr>
          <p:spPr bwMode="auto">
            <a:xfrm>
              <a:off x="6606540" y="906780"/>
              <a:ext cx="2575560" cy="2575560"/>
            </a:xfrm>
            <a:custGeom>
              <a:avLst/>
              <a:gdLst>
                <a:gd name="connsiteX0" fmla="*/ 1287780 w 2575560"/>
                <a:gd name="connsiteY0" fmla="*/ 0 h 2575560"/>
                <a:gd name="connsiteX1" fmla="*/ 2575560 w 2575560"/>
                <a:gd name="connsiteY1" fmla="*/ 1287780 h 2575560"/>
                <a:gd name="connsiteX2" fmla="*/ 2549397 w 2575560"/>
                <a:gd name="connsiteY2" fmla="*/ 1547313 h 2575560"/>
                <a:gd name="connsiteX3" fmla="*/ 2548770 w 2575560"/>
                <a:gd name="connsiteY3" fmla="*/ 1549749 h 2575560"/>
                <a:gd name="connsiteX4" fmla="*/ 2546515 w 2575560"/>
                <a:gd name="connsiteY4" fmla="*/ 1542483 h 2575560"/>
                <a:gd name="connsiteX5" fmla="*/ 1848576 w 2575560"/>
                <a:gd name="connsiteY5" fmla="*/ 1079858 h 2575560"/>
                <a:gd name="connsiteX6" fmla="*/ 1091112 w 2575560"/>
                <a:gd name="connsiteY6" fmla="*/ 1837322 h 2575560"/>
                <a:gd name="connsiteX7" fmla="*/ 1553737 w 2575560"/>
                <a:gd name="connsiteY7" fmla="*/ 2535261 h 2575560"/>
                <a:gd name="connsiteX8" fmla="*/ 1575734 w 2575560"/>
                <a:gd name="connsiteY8" fmla="*/ 2542089 h 2575560"/>
                <a:gd name="connsiteX9" fmla="*/ 1547313 w 2575560"/>
                <a:gd name="connsiteY9" fmla="*/ 2549397 h 2575560"/>
                <a:gd name="connsiteX10" fmla="*/ 1287780 w 2575560"/>
                <a:gd name="connsiteY10" fmla="*/ 2575560 h 2575560"/>
                <a:gd name="connsiteX11" fmla="*/ 0 w 2575560"/>
                <a:gd name="connsiteY11" fmla="*/ 1287780 h 2575560"/>
                <a:gd name="connsiteX12" fmla="*/ 26163 w 2575560"/>
                <a:gd name="connsiteY12" fmla="*/ 1028248 h 2575560"/>
                <a:gd name="connsiteX13" fmla="*/ 44455 w 2575560"/>
                <a:gd name="connsiteY13" fmla="*/ 957108 h 2575560"/>
                <a:gd name="connsiteX14" fmla="*/ 68598 w 2575560"/>
                <a:gd name="connsiteY14" fmla="*/ 1034881 h 2575560"/>
                <a:gd name="connsiteX15" fmla="*/ 766536 w 2575560"/>
                <a:gd name="connsiteY15" fmla="*/ 1497506 h 2575560"/>
                <a:gd name="connsiteX16" fmla="*/ 1524000 w 2575560"/>
                <a:gd name="connsiteY16" fmla="*/ 740042 h 2575560"/>
                <a:gd name="connsiteX17" fmla="*/ 1061376 w 2575560"/>
                <a:gd name="connsiteY17" fmla="*/ 42103 h 2575560"/>
                <a:gd name="connsiteX18" fmla="*/ 1018281 w 2575560"/>
                <a:gd name="connsiteY18" fmla="*/ 28726 h 2575560"/>
                <a:gd name="connsiteX19" fmla="*/ 1028248 w 2575560"/>
                <a:gd name="connsiteY19" fmla="*/ 26163 h 2575560"/>
                <a:gd name="connsiteX20" fmla="*/ 1287780 w 2575560"/>
                <a:gd name="connsiteY20" fmla="*/ 0 h 2575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5560" h="2575560">
                  <a:moveTo>
                    <a:pt x="1287780" y="0"/>
                  </a:moveTo>
                  <a:cubicBezTo>
                    <a:pt x="1999001" y="0"/>
                    <a:pt x="2575560" y="576559"/>
                    <a:pt x="2575560" y="1287780"/>
                  </a:cubicBezTo>
                  <a:cubicBezTo>
                    <a:pt x="2575560" y="1376683"/>
                    <a:pt x="2566551" y="1463481"/>
                    <a:pt x="2549397" y="1547313"/>
                  </a:cubicBezTo>
                  <a:lnTo>
                    <a:pt x="2548770" y="1549749"/>
                  </a:lnTo>
                  <a:lnTo>
                    <a:pt x="2546515" y="1542483"/>
                  </a:lnTo>
                  <a:cubicBezTo>
                    <a:pt x="2431525" y="1270618"/>
                    <a:pt x="2162328" y="1079858"/>
                    <a:pt x="1848576" y="1079858"/>
                  </a:cubicBezTo>
                  <a:cubicBezTo>
                    <a:pt x="1430240" y="1079858"/>
                    <a:pt x="1091112" y="1418986"/>
                    <a:pt x="1091112" y="1837322"/>
                  </a:cubicBezTo>
                  <a:cubicBezTo>
                    <a:pt x="1091112" y="2151074"/>
                    <a:pt x="1281872" y="2420272"/>
                    <a:pt x="1553737" y="2535261"/>
                  </a:cubicBezTo>
                  <a:lnTo>
                    <a:pt x="1575734" y="2542089"/>
                  </a:lnTo>
                  <a:lnTo>
                    <a:pt x="1547313" y="2549397"/>
                  </a:lnTo>
                  <a:cubicBezTo>
                    <a:pt x="1463481" y="2566551"/>
                    <a:pt x="1376683" y="2575560"/>
                    <a:pt x="1287780" y="2575560"/>
                  </a:cubicBezTo>
                  <a:cubicBezTo>
                    <a:pt x="576559" y="2575560"/>
                    <a:pt x="0" y="1999001"/>
                    <a:pt x="0" y="1287780"/>
                  </a:cubicBezTo>
                  <a:cubicBezTo>
                    <a:pt x="0" y="1198878"/>
                    <a:pt x="9009" y="1112079"/>
                    <a:pt x="26163" y="1028248"/>
                  </a:cubicBezTo>
                  <a:lnTo>
                    <a:pt x="44455" y="957108"/>
                  </a:lnTo>
                  <a:lnTo>
                    <a:pt x="68598" y="1034881"/>
                  </a:lnTo>
                  <a:cubicBezTo>
                    <a:pt x="183587" y="1306747"/>
                    <a:pt x="452784" y="1497506"/>
                    <a:pt x="766536" y="1497506"/>
                  </a:cubicBezTo>
                  <a:cubicBezTo>
                    <a:pt x="1184872" y="1497506"/>
                    <a:pt x="1524000" y="1158378"/>
                    <a:pt x="1524000" y="740042"/>
                  </a:cubicBezTo>
                  <a:cubicBezTo>
                    <a:pt x="1524000" y="426290"/>
                    <a:pt x="1333241" y="157093"/>
                    <a:pt x="1061376" y="42103"/>
                  </a:cubicBezTo>
                  <a:lnTo>
                    <a:pt x="1018281" y="28726"/>
                  </a:lnTo>
                  <a:lnTo>
                    <a:pt x="1028248" y="26163"/>
                  </a:lnTo>
                  <a:cubicBezTo>
                    <a:pt x="1112079" y="9009"/>
                    <a:pt x="1198878" y="0"/>
                    <a:pt x="128778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C5027EE-B99C-3BB8-A892-B4621E99E600}"/>
                </a:ext>
              </a:extLst>
            </p:cNvPr>
            <p:cNvSpPr/>
            <p:nvPr/>
          </p:nvSpPr>
          <p:spPr bwMode="auto">
            <a:xfrm>
              <a:off x="6701614" y="967740"/>
              <a:ext cx="1358164" cy="1358164"/>
            </a:xfrm>
            <a:custGeom>
              <a:avLst/>
              <a:gdLst>
                <a:gd name="connsiteX0" fmla="*/ 679082 w 1358164"/>
                <a:gd name="connsiteY0" fmla="*/ 0 h 1358164"/>
                <a:gd name="connsiteX1" fmla="*/ 1358164 w 1358164"/>
                <a:gd name="connsiteY1" fmla="*/ 679082 h 1358164"/>
                <a:gd name="connsiteX2" fmla="*/ 679082 w 1358164"/>
                <a:gd name="connsiteY2" fmla="*/ 1358164 h 1358164"/>
                <a:gd name="connsiteX3" fmla="*/ 0 w 1358164"/>
                <a:gd name="connsiteY3" fmla="*/ 679082 h 1358164"/>
                <a:gd name="connsiteX4" fmla="*/ 679082 w 1358164"/>
                <a:gd name="connsiteY4" fmla="*/ 0 h 1358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8164" h="1358164">
                  <a:moveTo>
                    <a:pt x="679082" y="0"/>
                  </a:moveTo>
                  <a:cubicBezTo>
                    <a:pt x="1054129" y="0"/>
                    <a:pt x="1358164" y="304035"/>
                    <a:pt x="1358164" y="679082"/>
                  </a:cubicBezTo>
                  <a:cubicBezTo>
                    <a:pt x="1358164" y="1054129"/>
                    <a:pt x="1054129" y="1358164"/>
                    <a:pt x="679082" y="1358164"/>
                  </a:cubicBezTo>
                  <a:cubicBezTo>
                    <a:pt x="304035" y="1358164"/>
                    <a:pt x="0" y="1054129"/>
                    <a:pt x="0" y="679082"/>
                  </a:cubicBezTo>
                  <a:cubicBezTo>
                    <a:pt x="0" y="304035"/>
                    <a:pt x="304035" y="0"/>
                    <a:pt x="679082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790815F4-7271-8E91-0810-3CF55A213264}"/>
                </a:ext>
              </a:extLst>
            </p:cNvPr>
            <p:cNvSpPr/>
            <p:nvPr/>
          </p:nvSpPr>
          <p:spPr bwMode="auto">
            <a:xfrm>
              <a:off x="7783654" y="2065020"/>
              <a:ext cx="1358164" cy="1358164"/>
            </a:xfrm>
            <a:custGeom>
              <a:avLst/>
              <a:gdLst>
                <a:gd name="connsiteX0" fmla="*/ 679082 w 1358164"/>
                <a:gd name="connsiteY0" fmla="*/ 0 h 1358164"/>
                <a:gd name="connsiteX1" fmla="*/ 1358164 w 1358164"/>
                <a:gd name="connsiteY1" fmla="*/ 679082 h 1358164"/>
                <a:gd name="connsiteX2" fmla="*/ 679082 w 1358164"/>
                <a:gd name="connsiteY2" fmla="*/ 1358164 h 1358164"/>
                <a:gd name="connsiteX3" fmla="*/ 0 w 1358164"/>
                <a:gd name="connsiteY3" fmla="*/ 679082 h 1358164"/>
                <a:gd name="connsiteX4" fmla="*/ 679082 w 1358164"/>
                <a:gd name="connsiteY4" fmla="*/ 0 h 1358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8164" h="1358164">
                  <a:moveTo>
                    <a:pt x="679082" y="0"/>
                  </a:moveTo>
                  <a:cubicBezTo>
                    <a:pt x="1054129" y="0"/>
                    <a:pt x="1358164" y="304035"/>
                    <a:pt x="1358164" y="679082"/>
                  </a:cubicBezTo>
                  <a:cubicBezTo>
                    <a:pt x="1358164" y="1054129"/>
                    <a:pt x="1054129" y="1358164"/>
                    <a:pt x="679082" y="1358164"/>
                  </a:cubicBezTo>
                  <a:cubicBezTo>
                    <a:pt x="304035" y="1358164"/>
                    <a:pt x="0" y="1054129"/>
                    <a:pt x="0" y="679082"/>
                  </a:cubicBezTo>
                  <a:cubicBezTo>
                    <a:pt x="0" y="304035"/>
                    <a:pt x="304035" y="0"/>
                    <a:pt x="679082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D50F6707-47CC-A4BB-D7FB-B171B596C880}"/>
              </a:ext>
            </a:extLst>
          </p:cNvPr>
          <p:cNvGrpSpPr/>
          <p:nvPr/>
        </p:nvGrpSpPr>
        <p:grpSpPr>
          <a:xfrm>
            <a:off x="746973" y="909638"/>
            <a:ext cx="2544654" cy="2544654"/>
            <a:chOff x="746973" y="909638"/>
            <a:chExt cx="2544654" cy="2544654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80CC102-B7E2-FAE3-E37F-BC186E48FC36}"/>
                </a:ext>
              </a:extLst>
            </p:cNvPr>
            <p:cNvSpPr/>
            <p:nvPr/>
          </p:nvSpPr>
          <p:spPr bwMode="auto">
            <a:xfrm>
              <a:off x="780614" y="950238"/>
              <a:ext cx="2477372" cy="2476751"/>
            </a:xfrm>
            <a:custGeom>
              <a:avLst/>
              <a:gdLst>
                <a:gd name="connsiteX0" fmla="*/ 908298 w 2477372"/>
                <a:gd name="connsiteY0" fmla="*/ 0 h 2476751"/>
                <a:gd name="connsiteX1" fmla="*/ 850739 w 2477372"/>
                <a:gd name="connsiteY1" fmla="*/ 47491 h 2476751"/>
                <a:gd name="connsiteX2" fmla="*/ 690046 w 2477372"/>
                <a:gd name="connsiteY2" fmla="*/ 435438 h 2476751"/>
                <a:gd name="connsiteX3" fmla="*/ 1238686 w 2477372"/>
                <a:gd name="connsiteY3" fmla="*/ 984078 h 2476751"/>
                <a:gd name="connsiteX4" fmla="*/ 1787326 w 2477372"/>
                <a:gd name="connsiteY4" fmla="*/ 435438 h 2476751"/>
                <a:gd name="connsiteX5" fmla="*/ 1626633 w 2477372"/>
                <a:gd name="connsiteY5" fmla="*/ 47491 h 2476751"/>
                <a:gd name="connsiteX6" fmla="*/ 1569074 w 2477372"/>
                <a:gd name="connsiteY6" fmla="*/ 0 h 2476751"/>
                <a:gd name="connsiteX7" fmla="*/ 1619367 w 2477372"/>
                <a:gd name="connsiteY7" fmla="*/ 12932 h 2476751"/>
                <a:gd name="connsiteX8" fmla="*/ 2451584 w 2477372"/>
                <a:gd name="connsiteY8" fmla="*/ 824953 h 2476751"/>
                <a:gd name="connsiteX9" fmla="*/ 2476050 w 2477372"/>
                <a:gd name="connsiteY9" fmla="*/ 908171 h 2476751"/>
                <a:gd name="connsiteX10" fmla="*/ 2422923 w 2477372"/>
                <a:gd name="connsiteY10" fmla="*/ 843781 h 2476751"/>
                <a:gd name="connsiteX11" fmla="*/ 2034976 w 2477372"/>
                <a:gd name="connsiteY11" fmla="*/ 683088 h 2476751"/>
                <a:gd name="connsiteX12" fmla="*/ 1486336 w 2477372"/>
                <a:gd name="connsiteY12" fmla="*/ 1231728 h 2476751"/>
                <a:gd name="connsiteX13" fmla="*/ 2034976 w 2477372"/>
                <a:gd name="connsiteY13" fmla="*/ 1780368 h 2476751"/>
                <a:gd name="connsiteX14" fmla="*/ 2422923 w 2477372"/>
                <a:gd name="connsiteY14" fmla="*/ 1619675 h 2476751"/>
                <a:gd name="connsiteX15" fmla="*/ 2477372 w 2477372"/>
                <a:gd name="connsiteY15" fmla="*/ 1553683 h 2476751"/>
                <a:gd name="connsiteX16" fmla="*/ 2461293 w 2477372"/>
                <a:gd name="connsiteY16" fmla="*/ 1616219 h 2476751"/>
                <a:gd name="connsiteX17" fmla="*/ 1649271 w 2477372"/>
                <a:gd name="connsiteY17" fmla="*/ 2448436 h 2476751"/>
                <a:gd name="connsiteX18" fmla="*/ 1552960 w 2477372"/>
                <a:gd name="connsiteY18" fmla="*/ 2476751 h 2476751"/>
                <a:gd name="connsiteX19" fmla="*/ 1626633 w 2477372"/>
                <a:gd name="connsiteY19" fmla="*/ 2415965 h 2476751"/>
                <a:gd name="connsiteX20" fmla="*/ 1787326 w 2477372"/>
                <a:gd name="connsiteY20" fmla="*/ 2028018 h 2476751"/>
                <a:gd name="connsiteX21" fmla="*/ 1238686 w 2477372"/>
                <a:gd name="connsiteY21" fmla="*/ 1479378 h 2476751"/>
                <a:gd name="connsiteX22" fmla="*/ 690046 w 2477372"/>
                <a:gd name="connsiteY22" fmla="*/ 2028018 h 2476751"/>
                <a:gd name="connsiteX23" fmla="*/ 850739 w 2477372"/>
                <a:gd name="connsiteY23" fmla="*/ 2415965 h 2476751"/>
                <a:gd name="connsiteX24" fmla="*/ 924412 w 2477372"/>
                <a:gd name="connsiteY24" fmla="*/ 2476751 h 2476751"/>
                <a:gd name="connsiteX25" fmla="*/ 828101 w 2477372"/>
                <a:gd name="connsiteY25" fmla="*/ 2448436 h 2476751"/>
                <a:gd name="connsiteX26" fmla="*/ 16079 w 2477372"/>
                <a:gd name="connsiteY26" fmla="*/ 1616219 h 2476751"/>
                <a:gd name="connsiteX27" fmla="*/ 0 w 2477372"/>
                <a:gd name="connsiteY27" fmla="*/ 1553683 h 2476751"/>
                <a:gd name="connsiteX28" fmla="*/ 54449 w 2477372"/>
                <a:gd name="connsiteY28" fmla="*/ 1619675 h 2476751"/>
                <a:gd name="connsiteX29" fmla="*/ 442396 w 2477372"/>
                <a:gd name="connsiteY29" fmla="*/ 1780368 h 2476751"/>
                <a:gd name="connsiteX30" fmla="*/ 991036 w 2477372"/>
                <a:gd name="connsiteY30" fmla="*/ 1231728 h 2476751"/>
                <a:gd name="connsiteX31" fmla="*/ 442396 w 2477372"/>
                <a:gd name="connsiteY31" fmla="*/ 683088 h 2476751"/>
                <a:gd name="connsiteX32" fmla="*/ 54449 w 2477372"/>
                <a:gd name="connsiteY32" fmla="*/ 843781 h 2476751"/>
                <a:gd name="connsiteX33" fmla="*/ 1322 w 2477372"/>
                <a:gd name="connsiteY33" fmla="*/ 908171 h 2476751"/>
                <a:gd name="connsiteX34" fmla="*/ 25788 w 2477372"/>
                <a:gd name="connsiteY34" fmla="*/ 824953 h 2476751"/>
                <a:gd name="connsiteX35" fmla="*/ 858006 w 2477372"/>
                <a:gd name="connsiteY35" fmla="*/ 12932 h 247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7372" h="2476751">
                  <a:moveTo>
                    <a:pt x="908298" y="0"/>
                  </a:moveTo>
                  <a:lnTo>
                    <a:pt x="850739" y="47491"/>
                  </a:lnTo>
                  <a:cubicBezTo>
                    <a:pt x="751455" y="146775"/>
                    <a:pt x="690046" y="283935"/>
                    <a:pt x="690046" y="435438"/>
                  </a:cubicBezTo>
                  <a:cubicBezTo>
                    <a:pt x="690046" y="738444"/>
                    <a:pt x="935680" y="984078"/>
                    <a:pt x="1238686" y="984078"/>
                  </a:cubicBezTo>
                  <a:cubicBezTo>
                    <a:pt x="1541692" y="984078"/>
                    <a:pt x="1787326" y="738444"/>
                    <a:pt x="1787326" y="435438"/>
                  </a:cubicBezTo>
                  <a:cubicBezTo>
                    <a:pt x="1787326" y="283935"/>
                    <a:pt x="1725918" y="146775"/>
                    <a:pt x="1626633" y="47491"/>
                  </a:cubicBezTo>
                  <a:lnTo>
                    <a:pt x="1569074" y="0"/>
                  </a:lnTo>
                  <a:lnTo>
                    <a:pt x="1619367" y="12932"/>
                  </a:lnTo>
                  <a:cubicBezTo>
                    <a:pt x="2010202" y="134494"/>
                    <a:pt x="2320741" y="438302"/>
                    <a:pt x="2451584" y="824953"/>
                  </a:cubicBezTo>
                  <a:lnTo>
                    <a:pt x="2476050" y="908171"/>
                  </a:lnTo>
                  <a:lnTo>
                    <a:pt x="2422923" y="843781"/>
                  </a:lnTo>
                  <a:cubicBezTo>
                    <a:pt x="2323639" y="744497"/>
                    <a:pt x="2186479" y="683088"/>
                    <a:pt x="2034976" y="683088"/>
                  </a:cubicBezTo>
                  <a:cubicBezTo>
                    <a:pt x="1731970" y="683088"/>
                    <a:pt x="1486336" y="928722"/>
                    <a:pt x="1486336" y="1231728"/>
                  </a:cubicBezTo>
                  <a:cubicBezTo>
                    <a:pt x="1486336" y="1534734"/>
                    <a:pt x="1731970" y="1780368"/>
                    <a:pt x="2034976" y="1780368"/>
                  </a:cubicBezTo>
                  <a:cubicBezTo>
                    <a:pt x="2186479" y="1780368"/>
                    <a:pt x="2323639" y="1718960"/>
                    <a:pt x="2422923" y="1619675"/>
                  </a:cubicBezTo>
                  <a:lnTo>
                    <a:pt x="2477372" y="1553683"/>
                  </a:lnTo>
                  <a:lnTo>
                    <a:pt x="2461293" y="1616219"/>
                  </a:lnTo>
                  <a:cubicBezTo>
                    <a:pt x="2339731" y="2007054"/>
                    <a:pt x="2035923" y="2317593"/>
                    <a:pt x="1649271" y="2448436"/>
                  </a:cubicBezTo>
                  <a:lnTo>
                    <a:pt x="1552960" y="2476751"/>
                  </a:lnTo>
                  <a:lnTo>
                    <a:pt x="1626633" y="2415965"/>
                  </a:lnTo>
                  <a:cubicBezTo>
                    <a:pt x="1725918" y="2316681"/>
                    <a:pt x="1787326" y="2179521"/>
                    <a:pt x="1787326" y="2028018"/>
                  </a:cubicBezTo>
                  <a:cubicBezTo>
                    <a:pt x="1787326" y="1725012"/>
                    <a:pt x="1541692" y="1479378"/>
                    <a:pt x="1238686" y="1479378"/>
                  </a:cubicBezTo>
                  <a:cubicBezTo>
                    <a:pt x="935680" y="1479378"/>
                    <a:pt x="690046" y="1725012"/>
                    <a:pt x="690046" y="2028018"/>
                  </a:cubicBezTo>
                  <a:cubicBezTo>
                    <a:pt x="690046" y="2179521"/>
                    <a:pt x="751455" y="2316681"/>
                    <a:pt x="850739" y="2415965"/>
                  </a:cubicBezTo>
                  <a:lnTo>
                    <a:pt x="924412" y="2476751"/>
                  </a:lnTo>
                  <a:lnTo>
                    <a:pt x="828101" y="2448436"/>
                  </a:lnTo>
                  <a:cubicBezTo>
                    <a:pt x="441450" y="2317593"/>
                    <a:pt x="137641" y="2007054"/>
                    <a:pt x="16079" y="1616219"/>
                  </a:cubicBezTo>
                  <a:lnTo>
                    <a:pt x="0" y="1553683"/>
                  </a:lnTo>
                  <a:lnTo>
                    <a:pt x="54449" y="1619675"/>
                  </a:lnTo>
                  <a:cubicBezTo>
                    <a:pt x="153733" y="1718960"/>
                    <a:pt x="290893" y="1780368"/>
                    <a:pt x="442396" y="1780368"/>
                  </a:cubicBezTo>
                  <a:cubicBezTo>
                    <a:pt x="745402" y="1780368"/>
                    <a:pt x="991036" y="1534734"/>
                    <a:pt x="991036" y="1231728"/>
                  </a:cubicBezTo>
                  <a:cubicBezTo>
                    <a:pt x="991036" y="928722"/>
                    <a:pt x="745402" y="683088"/>
                    <a:pt x="442396" y="683088"/>
                  </a:cubicBezTo>
                  <a:cubicBezTo>
                    <a:pt x="290893" y="683088"/>
                    <a:pt x="153733" y="744497"/>
                    <a:pt x="54449" y="843781"/>
                  </a:cubicBezTo>
                  <a:lnTo>
                    <a:pt x="1322" y="908171"/>
                  </a:lnTo>
                  <a:lnTo>
                    <a:pt x="25788" y="824953"/>
                  </a:lnTo>
                  <a:cubicBezTo>
                    <a:pt x="156631" y="438302"/>
                    <a:pt x="467171" y="134494"/>
                    <a:pt x="858006" y="12932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BCA5E77D-B741-5EBC-930D-B3F747324BB9}"/>
                </a:ext>
              </a:extLst>
            </p:cNvPr>
            <p:cNvSpPr/>
            <p:nvPr/>
          </p:nvSpPr>
          <p:spPr bwMode="auto">
            <a:xfrm>
              <a:off x="1543263" y="909638"/>
              <a:ext cx="952074" cy="952074"/>
            </a:xfrm>
            <a:custGeom>
              <a:avLst/>
              <a:gdLst>
                <a:gd name="connsiteX0" fmla="*/ 476037 w 952074"/>
                <a:gd name="connsiteY0" fmla="*/ 0 h 952074"/>
                <a:gd name="connsiteX1" fmla="*/ 952074 w 952074"/>
                <a:gd name="connsiteY1" fmla="*/ 476037 h 952074"/>
                <a:gd name="connsiteX2" fmla="*/ 476037 w 952074"/>
                <a:gd name="connsiteY2" fmla="*/ 952074 h 952074"/>
                <a:gd name="connsiteX3" fmla="*/ 0 w 952074"/>
                <a:gd name="connsiteY3" fmla="*/ 476037 h 952074"/>
                <a:gd name="connsiteX4" fmla="*/ 476037 w 952074"/>
                <a:gd name="connsiteY4" fmla="*/ 0 h 95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074" h="952074">
                  <a:moveTo>
                    <a:pt x="476037" y="0"/>
                  </a:moveTo>
                  <a:cubicBezTo>
                    <a:pt x="738945" y="0"/>
                    <a:pt x="952074" y="213129"/>
                    <a:pt x="952074" y="476037"/>
                  </a:cubicBezTo>
                  <a:cubicBezTo>
                    <a:pt x="952074" y="738945"/>
                    <a:pt x="738945" y="952074"/>
                    <a:pt x="476037" y="952074"/>
                  </a:cubicBezTo>
                  <a:cubicBezTo>
                    <a:pt x="213129" y="952074"/>
                    <a:pt x="0" y="738945"/>
                    <a:pt x="0" y="476037"/>
                  </a:cubicBezTo>
                  <a:cubicBezTo>
                    <a:pt x="0" y="213129"/>
                    <a:pt x="213129" y="0"/>
                    <a:pt x="476037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511BB256-9ED8-2D09-C33A-9410B78179D0}"/>
                </a:ext>
              </a:extLst>
            </p:cNvPr>
            <p:cNvSpPr/>
            <p:nvPr/>
          </p:nvSpPr>
          <p:spPr bwMode="auto">
            <a:xfrm>
              <a:off x="746973" y="1705928"/>
              <a:ext cx="952074" cy="952074"/>
            </a:xfrm>
            <a:custGeom>
              <a:avLst/>
              <a:gdLst>
                <a:gd name="connsiteX0" fmla="*/ 476037 w 952074"/>
                <a:gd name="connsiteY0" fmla="*/ 0 h 952074"/>
                <a:gd name="connsiteX1" fmla="*/ 952074 w 952074"/>
                <a:gd name="connsiteY1" fmla="*/ 476037 h 952074"/>
                <a:gd name="connsiteX2" fmla="*/ 476037 w 952074"/>
                <a:gd name="connsiteY2" fmla="*/ 952074 h 952074"/>
                <a:gd name="connsiteX3" fmla="*/ 0 w 952074"/>
                <a:gd name="connsiteY3" fmla="*/ 476037 h 952074"/>
                <a:gd name="connsiteX4" fmla="*/ 476037 w 952074"/>
                <a:gd name="connsiteY4" fmla="*/ 0 h 95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074" h="952074">
                  <a:moveTo>
                    <a:pt x="476037" y="0"/>
                  </a:moveTo>
                  <a:cubicBezTo>
                    <a:pt x="738945" y="0"/>
                    <a:pt x="952074" y="213129"/>
                    <a:pt x="952074" y="476037"/>
                  </a:cubicBezTo>
                  <a:cubicBezTo>
                    <a:pt x="952074" y="738945"/>
                    <a:pt x="738945" y="952074"/>
                    <a:pt x="476037" y="952074"/>
                  </a:cubicBezTo>
                  <a:cubicBezTo>
                    <a:pt x="213129" y="952074"/>
                    <a:pt x="0" y="738945"/>
                    <a:pt x="0" y="476037"/>
                  </a:cubicBezTo>
                  <a:cubicBezTo>
                    <a:pt x="0" y="213129"/>
                    <a:pt x="213129" y="0"/>
                    <a:pt x="47603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A35B072F-88AC-E4B5-A6DC-B63F143FE611}"/>
                </a:ext>
              </a:extLst>
            </p:cNvPr>
            <p:cNvSpPr/>
            <p:nvPr/>
          </p:nvSpPr>
          <p:spPr bwMode="auto">
            <a:xfrm>
              <a:off x="2339553" y="1705928"/>
              <a:ext cx="952074" cy="952074"/>
            </a:xfrm>
            <a:custGeom>
              <a:avLst/>
              <a:gdLst>
                <a:gd name="connsiteX0" fmla="*/ 476037 w 952074"/>
                <a:gd name="connsiteY0" fmla="*/ 0 h 952074"/>
                <a:gd name="connsiteX1" fmla="*/ 952074 w 952074"/>
                <a:gd name="connsiteY1" fmla="*/ 476037 h 952074"/>
                <a:gd name="connsiteX2" fmla="*/ 476037 w 952074"/>
                <a:gd name="connsiteY2" fmla="*/ 952074 h 952074"/>
                <a:gd name="connsiteX3" fmla="*/ 0 w 952074"/>
                <a:gd name="connsiteY3" fmla="*/ 476037 h 952074"/>
                <a:gd name="connsiteX4" fmla="*/ 476037 w 952074"/>
                <a:gd name="connsiteY4" fmla="*/ 0 h 95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074" h="952074">
                  <a:moveTo>
                    <a:pt x="476037" y="0"/>
                  </a:moveTo>
                  <a:cubicBezTo>
                    <a:pt x="738945" y="0"/>
                    <a:pt x="952074" y="213129"/>
                    <a:pt x="952074" y="476037"/>
                  </a:cubicBezTo>
                  <a:cubicBezTo>
                    <a:pt x="952074" y="738945"/>
                    <a:pt x="738945" y="952074"/>
                    <a:pt x="476037" y="952074"/>
                  </a:cubicBezTo>
                  <a:cubicBezTo>
                    <a:pt x="213129" y="952074"/>
                    <a:pt x="0" y="738945"/>
                    <a:pt x="0" y="476037"/>
                  </a:cubicBezTo>
                  <a:cubicBezTo>
                    <a:pt x="0" y="213129"/>
                    <a:pt x="213129" y="0"/>
                    <a:pt x="476037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2914840F-0819-1C43-23B4-4DD1F23C527A}"/>
                </a:ext>
              </a:extLst>
            </p:cNvPr>
            <p:cNvSpPr/>
            <p:nvPr/>
          </p:nvSpPr>
          <p:spPr bwMode="auto">
            <a:xfrm>
              <a:off x="1543263" y="2502218"/>
              <a:ext cx="952074" cy="952074"/>
            </a:xfrm>
            <a:custGeom>
              <a:avLst/>
              <a:gdLst>
                <a:gd name="connsiteX0" fmla="*/ 476037 w 952074"/>
                <a:gd name="connsiteY0" fmla="*/ 0 h 952074"/>
                <a:gd name="connsiteX1" fmla="*/ 952074 w 952074"/>
                <a:gd name="connsiteY1" fmla="*/ 476037 h 952074"/>
                <a:gd name="connsiteX2" fmla="*/ 476037 w 952074"/>
                <a:gd name="connsiteY2" fmla="*/ 952074 h 952074"/>
                <a:gd name="connsiteX3" fmla="*/ 0 w 952074"/>
                <a:gd name="connsiteY3" fmla="*/ 476037 h 952074"/>
                <a:gd name="connsiteX4" fmla="*/ 476037 w 952074"/>
                <a:gd name="connsiteY4" fmla="*/ 0 h 95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074" h="952074">
                  <a:moveTo>
                    <a:pt x="476037" y="0"/>
                  </a:moveTo>
                  <a:cubicBezTo>
                    <a:pt x="738945" y="0"/>
                    <a:pt x="952074" y="213129"/>
                    <a:pt x="952074" y="476037"/>
                  </a:cubicBezTo>
                  <a:cubicBezTo>
                    <a:pt x="952074" y="738945"/>
                    <a:pt x="738945" y="952074"/>
                    <a:pt x="476037" y="952074"/>
                  </a:cubicBezTo>
                  <a:cubicBezTo>
                    <a:pt x="213129" y="952074"/>
                    <a:pt x="0" y="738945"/>
                    <a:pt x="0" y="476037"/>
                  </a:cubicBezTo>
                  <a:cubicBezTo>
                    <a:pt x="0" y="213129"/>
                    <a:pt x="213129" y="0"/>
                    <a:pt x="476037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4F286599-E89F-6794-8336-97EB64833F83}"/>
              </a:ext>
            </a:extLst>
          </p:cNvPr>
          <p:cNvGrpSpPr/>
          <p:nvPr/>
        </p:nvGrpSpPr>
        <p:grpSpPr>
          <a:xfrm>
            <a:off x="717118" y="3791055"/>
            <a:ext cx="2609260" cy="2601723"/>
            <a:chOff x="717118" y="3791055"/>
            <a:chExt cx="2609260" cy="2601723"/>
          </a:xfrm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B4AD8CDD-4990-118D-DBA6-149FB3171571}"/>
                </a:ext>
              </a:extLst>
            </p:cNvPr>
            <p:cNvSpPr/>
            <p:nvPr/>
          </p:nvSpPr>
          <p:spPr bwMode="auto">
            <a:xfrm>
              <a:off x="717118" y="3813919"/>
              <a:ext cx="2609260" cy="2578859"/>
            </a:xfrm>
            <a:custGeom>
              <a:avLst/>
              <a:gdLst>
                <a:gd name="connsiteX0" fmla="*/ 1026552 w 2609260"/>
                <a:gd name="connsiteY0" fmla="*/ 0 h 2578859"/>
                <a:gd name="connsiteX1" fmla="*/ 954851 w 2609260"/>
                <a:gd name="connsiteY1" fmla="*/ 59158 h 2578859"/>
                <a:gd name="connsiteX2" fmla="*/ 809968 w 2609260"/>
                <a:gd name="connsiteY2" fmla="*/ 408937 h 2578859"/>
                <a:gd name="connsiteX3" fmla="*/ 1304630 w 2609260"/>
                <a:gd name="connsiteY3" fmla="*/ 903599 h 2578859"/>
                <a:gd name="connsiteX4" fmla="*/ 1799292 w 2609260"/>
                <a:gd name="connsiteY4" fmla="*/ 408937 h 2578859"/>
                <a:gd name="connsiteX5" fmla="*/ 1654409 w 2609260"/>
                <a:gd name="connsiteY5" fmla="*/ 59158 h 2578859"/>
                <a:gd name="connsiteX6" fmla="*/ 1582708 w 2609260"/>
                <a:gd name="connsiteY6" fmla="*/ 0 h 2578859"/>
                <a:gd name="connsiteX7" fmla="*/ 1692587 w 2609260"/>
                <a:gd name="connsiteY7" fmla="*/ 28253 h 2578859"/>
                <a:gd name="connsiteX8" fmla="*/ 2386450 w 2609260"/>
                <a:gd name="connsiteY8" fmla="*/ 544798 h 2578859"/>
                <a:gd name="connsiteX9" fmla="*/ 2440564 w 2609260"/>
                <a:gd name="connsiteY9" fmla="*/ 633872 h 2578859"/>
                <a:gd name="connsiteX10" fmla="*/ 2378852 w 2609260"/>
                <a:gd name="connsiteY10" fmla="*/ 582956 h 2578859"/>
                <a:gd name="connsiteX11" fmla="*/ 2102282 w 2609260"/>
                <a:gd name="connsiteY11" fmla="*/ 498475 h 2578859"/>
                <a:gd name="connsiteX12" fmla="*/ 1607620 w 2609260"/>
                <a:gd name="connsiteY12" fmla="*/ 993137 h 2578859"/>
                <a:gd name="connsiteX13" fmla="*/ 2102282 w 2609260"/>
                <a:gd name="connsiteY13" fmla="*/ 1487799 h 2578859"/>
                <a:gd name="connsiteX14" fmla="*/ 2586894 w 2609260"/>
                <a:gd name="connsiteY14" fmla="*/ 1092829 h 2578859"/>
                <a:gd name="connsiteX15" fmla="*/ 2590197 w 2609260"/>
                <a:gd name="connsiteY15" fmla="*/ 1060066 h 2578859"/>
                <a:gd name="connsiteX16" fmla="*/ 2602524 w 2609260"/>
                <a:gd name="connsiteY16" fmla="*/ 1140838 h 2578859"/>
                <a:gd name="connsiteX17" fmla="*/ 2609260 w 2609260"/>
                <a:gd name="connsiteY17" fmla="*/ 1274229 h 2578859"/>
                <a:gd name="connsiteX18" fmla="*/ 2311346 w 2609260"/>
                <a:gd name="connsiteY18" fmla="*/ 2104095 h 2578859"/>
                <a:gd name="connsiteX19" fmla="*/ 2251771 w 2609260"/>
                <a:gd name="connsiteY19" fmla="*/ 2169644 h 2578859"/>
                <a:gd name="connsiteX20" fmla="*/ 2265244 w 2609260"/>
                <a:gd name="connsiteY20" fmla="*/ 2144822 h 2578859"/>
                <a:gd name="connsiteX21" fmla="*/ 2304117 w 2609260"/>
                <a:gd name="connsiteY21" fmla="*/ 1952277 h 2578859"/>
                <a:gd name="connsiteX22" fmla="*/ 1809455 w 2609260"/>
                <a:gd name="connsiteY22" fmla="*/ 1457615 h 2578859"/>
                <a:gd name="connsiteX23" fmla="*/ 1314793 w 2609260"/>
                <a:gd name="connsiteY23" fmla="*/ 1952277 h 2578859"/>
                <a:gd name="connsiteX24" fmla="*/ 1809455 w 2609260"/>
                <a:gd name="connsiteY24" fmla="*/ 2446939 h 2578859"/>
                <a:gd name="connsiteX25" fmla="*/ 1890415 w 2609260"/>
                <a:gd name="connsiteY25" fmla="*/ 2438778 h 2578859"/>
                <a:gd name="connsiteX26" fmla="*/ 1812451 w 2609260"/>
                <a:gd name="connsiteY26" fmla="*/ 2476335 h 2578859"/>
                <a:gd name="connsiteX27" fmla="*/ 1304630 w 2609260"/>
                <a:gd name="connsiteY27" fmla="*/ 2578859 h 2578859"/>
                <a:gd name="connsiteX28" fmla="*/ 796809 w 2609260"/>
                <a:gd name="connsiteY28" fmla="*/ 2476335 h 2578859"/>
                <a:gd name="connsiteX29" fmla="*/ 718846 w 2609260"/>
                <a:gd name="connsiteY29" fmla="*/ 2438778 h 2578859"/>
                <a:gd name="connsiteX30" fmla="*/ 799805 w 2609260"/>
                <a:gd name="connsiteY30" fmla="*/ 2446939 h 2578859"/>
                <a:gd name="connsiteX31" fmla="*/ 1294467 w 2609260"/>
                <a:gd name="connsiteY31" fmla="*/ 1952277 h 2578859"/>
                <a:gd name="connsiteX32" fmla="*/ 799805 w 2609260"/>
                <a:gd name="connsiteY32" fmla="*/ 1457615 h 2578859"/>
                <a:gd name="connsiteX33" fmla="*/ 305143 w 2609260"/>
                <a:gd name="connsiteY33" fmla="*/ 1952277 h 2578859"/>
                <a:gd name="connsiteX34" fmla="*/ 344016 w 2609260"/>
                <a:gd name="connsiteY34" fmla="*/ 2144822 h 2578859"/>
                <a:gd name="connsiteX35" fmla="*/ 357489 w 2609260"/>
                <a:gd name="connsiteY35" fmla="*/ 2169644 h 2578859"/>
                <a:gd name="connsiteX36" fmla="*/ 297914 w 2609260"/>
                <a:gd name="connsiteY36" fmla="*/ 2104095 h 2578859"/>
                <a:gd name="connsiteX37" fmla="*/ 0 w 2609260"/>
                <a:gd name="connsiteY37" fmla="*/ 1274229 h 2578859"/>
                <a:gd name="connsiteX38" fmla="*/ 6736 w 2609260"/>
                <a:gd name="connsiteY38" fmla="*/ 1140838 h 2578859"/>
                <a:gd name="connsiteX39" fmla="*/ 16115 w 2609260"/>
                <a:gd name="connsiteY39" fmla="*/ 1079385 h 2578859"/>
                <a:gd name="connsiteX40" fmla="*/ 17470 w 2609260"/>
                <a:gd name="connsiteY40" fmla="*/ 1092829 h 2578859"/>
                <a:gd name="connsiteX41" fmla="*/ 502082 w 2609260"/>
                <a:gd name="connsiteY41" fmla="*/ 1487799 h 2578859"/>
                <a:gd name="connsiteX42" fmla="*/ 996744 w 2609260"/>
                <a:gd name="connsiteY42" fmla="*/ 993137 h 2578859"/>
                <a:gd name="connsiteX43" fmla="*/ 502082 w 2609260"/>
                <a:gd name="connsiteY43" fmla="*/ 498475 h 2578859"/>
                <a:gd name="connsiteX44" fmla="*/ 225512 w 2609260"/>
                <a:gd name="connsiteY44" fmla="*/ 582956 h 2578859"/>
                <a:gd name="connsiteX45" fmla="*/ 173617 w 2609260"/>
                <a:gd name="connsiteY45" fmla="*/ 625773 h 2578859"/>
                <a:gd name="connsiteX46" fmla="*/ 222810 w 2609260"/>
                <a:gd name="connsiteY46" fmla="*/ 544798 h 2578859"/>
                <a:gd name="connsiteX47" fmla="*/ 916673 w 2609260"/>
                <a:gd name="connsiteY47" fmla="*/ 28253 h 2578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609260" h="2578859">
                  <a:moveTo>
                    <a:pt x="1026552" y="0"/>
                  </a:moveTo>
                  <a:lnTo>
                    <a:pt x="954851" y="59158"/>
                  </a:lnTo>
                  <a:cubicBezTo>
                    <a:pt x="865335" y="148675"/>
                    <a:pt x="809968" y="272340"/>
                    <a:pt x="809968" y="408937"/>
                  </a:cubicBezTo>
                  <a:cubicBezTo>
                    <a:pt x="809968" y="682131"/>
                    <a:pt x="1031436" y="903599"/>
                    <a:pt x="1304630" y="903599"/>
                  </a:cubicBezTo>
                  <a:cubicBezTo>
                    <a:pt x="1577824" y="903599"/>
                    <a:pt x="1799292" y="682131"/>
                    <a:pt x="1799292" y="408937"/>
                  </a:cubicBezTo>
                  <a:cubicBezTo>
                    <a:pt x="1799292" y="272340"/>
                    <a:pt x="1743925" y="148675"/>
                    <a:pt x="1654409" y="59158"/>
                  </a:cubicBezTo>
                  <a:lnTo>
                    <a:pt x="1582708" y="0"/>
                  </a:lnTo>
                  <a:lnTo>
                    <a:pt x="1692587" y="28253"/>
                  </a:lnTo>
                  <a:cubicBezTo>
                    <a:pt x="1978550" y="117196"/>
                    <a:pt x="2222334" y="301875"/>
                    <a:pt x="2386450" y="544798"/>
                  </a:cubicBezTo>
                  <a:lnTo>
                    <a:pt x="2440564" y="633872"/>
                  </a:lnTo>
                  <a:lnTo>
                    <a:pt x="2378852" y="582956"/>
                  </a:lnTo>
                  <a:cubicBezTo>
                    <a:pt x="2299904" y="529619"/>
                    <a:pt x="2204730" y="498475"/>
                    <a:pt x="2102282" y="498475"/>
                  </a:cubicBezTo>
                  <a:cubicBezTo>
                    <a:pt x="1829088" y="498475"/>
                    <a:pt x="1607620" y="719943"/>
                    <a:pt x="1607620" y="993137"/>
                  </a:cubicBezTo>
                  <a:cubicBezTo>
                    <a:pt x="1607620" y="1266331"/>
                    <a:pt x="1829088" y="1487799"/>
                    <a:pt x="2102282" y="1487799"/>
                  </a:cubicBezTo>
                  <a:cubicBezTo>
                    <a:pt x="2341327" y="1487799"/>
                    <a:pt x="2540769" y="1318238"/>
                    <a:pt x="2586894" y="1092829"/>
                  </a:cubicBezTo>
                  <a:lnTo>
                    <a:pt x="2590197" y="1060066"/>
                  </a:lnTo>
                  <a:lnTo>
                    <a:pt x="2602524" y="1140838"/>
                  </a:lnTo>
                  <a:cubicBezTo>
                    <a:pt x="2606978" y="1184696"/>
                    <a:pt x="2609260" y="1229196"/>
                    <a:pt x="2609260" y="1274229"/>
                  </a:cubicBezTo>
                  <a:cubicBezTo>
                    <a:pt x="2609260" y="1589460"/>
                    <a:pt x="2497459" y="1878578"/>
                    <a:pt x="2311346" y="2104095"/>
                  </a:cubicBezTo>
                  <a:lnTo>
                    <a:pt x="2251771" y="2169644"/>
                  </a:lnTo>
                  <a:lnTo>
                    <a:pt x="2265244" y="2144822"/>
                  </a:lnTo>
                  <a:cubicBezTo>
                    <a:pt x="2290275" y="2085641"/>
                    <a:pt x="2304117" y="2020576"/>
                    <a:pt x="2304117" y="1952277"/>
                  </a:cubicBezTo>
                  <a:cubicBezTo>
                    <a:pt x="2304117" y="1679083"/>
                    <a:pt x="2082649" y="1457615"/>
                    <a:pt x="1809455" y="1457615"/>
                  </a:cubicBezTo>
                  <a:cubicBezTo>
                    <a:pt x="1536261" y="1457615"/>
                    <a:pt x="1314793" y="1679083"/>
                    <a:pt x="1314793" y="1952277"/>
                  </a:cubicBezTo>
                  <a:cubicBezTo>
                    <a:pt x="1314793" y="2225471"/>
                    <a:pt x="1536261" y="2446939"/>
                    <a:pt x="1809455" y="2446939"/>
                  </a:cubicBezTo>
                  <a:lnTo>
                    <a:pt x="1890415" y="2438778"/>
                  </a:lnTo>
                  <a:lnTo>
                    <a:pt x="1812451" y="2476335"/>
                  </a:lnTo>
                  <a:cubicBezTo>
                    <a:pt x="1656367" y="2542353"/>
                    <a:pt x="1484762" y="2578859"/>
                    <a:pt x="1304630" y="2578859"/>
                  </a:cubicBezTo>
                  <a:cubicBezTo>
                    <a:pt x="1124498" y="2578859"/>
                    <a:pt x="952893" y="2542353"/>
                    <a:pt x="796809" y="2476335"/>
                  </a:cubicBezTo>
                  <a:lnTo>
                    <a:pt x="718846" y="2438778"/>
                  </a:lnTo>
                  <a:lnTo>
                    <a:pt x="799805" y="2446939"/>
                  </a:lnTo>
                  <a:cubicBezTo>
                    <a:pt x="1072999" y="2446939"/>
                    <a:pt x="1294467" y="2225471"/>
                    <a:pt x="1294467" y="1952277"/>
                  </a:cubicBezTo>
                  <a:cubicBezTo>
                    <a:pt x="1294467" y="1679083"/>
                    <a:pt x="1072999" y="1457615"/>
                    <a:pt x="799805" y="1457615"/>
                  </a:cubicBezTo>
                  <a:cubicBezTo>
                    <a:pt x="526611" y="1457615"/>
                    <a:pt x="305143" y="1679083"/>
                    <a:pt x="305143" y="1952277"/>
                  </a:cubicBezTo>
                  <a:cubicBezTo>
                    <a:pt x="305143" y="2020576"/>
                    <a:pt x="318985" y="2085641"/>
                    <a:pt x="344016" y="2144822"/>
                  </a:cubicBezTo>
                  <a:lnTo>
                    <a:pt x="357489" y="2169644"/>
                  </a:lnTo>
                  <a:lnTo>
                    <a:pt x="297914" y="2104095"/>
                  </a:lnTo>
                  <a:cubicBezTo>
                    <a:pt x="111801" y="1878578"/>
                    <a:pt x="0" y="1589460"/>
                    <a:pt x="0" y="1274229"/>
                  </a:cubicBezTo>
                  <a:cubicBezTo>
                    <a:pt x="0" y="1229196"/>
                    <a:pt x="2282" y="1184696"/>
                    <a:pt x="6736" y="1140838"/>
                  </a:cubicBezTo>
                  <a:lnTo>
                    <a:pt x="16115" y="1079385"/>
                  </a:lnTo>
                  <a:lnTo>
                    <a:pt x="17470" y="1092829"/>
                  </a:lnTo>
                  <a:cubicBezTo>
                    <a:pt x="63595" y="1318238"/>
                    <a:pt x="263037" y="1487799"/>
                    <a:pt x="502082" y="1487799"/>
                  </a:cubicBezTo>
                  <a:cubicBezTo>
                    <a:pt x="775276" y="1487799"/>
                    <a:pt x="996744" y="1266331"/>
                    <a:pt x="996744" y="993137"/>
                  </a:cubicBezTo>
                  <a:cubicBezTo>
                    <a:pt x="996744" y="719943"/>
                    <a:pt x="775276" y="498475"/>
                    <a:pt x="502082" y="498475"/>
                  </a:cubicBezTo>
                  <a:cubicBezTo>
                    <a:pt x="399634" y="498475"/>
                    <a:pt x="304461" y="529619"/>
                    <a:pt x="225512" y="582956"/>
                  </a:cubicBezTo>
                  <a:lnTo>
                    <a:pt x="173617" y="625773"/>
                  </a:lnTo>
                  <a:lnTo>
                    <a:pt x="222810" y="544798"/>
                  </a:lnTo>
                  <a:cubicBezTo>
                    <a:pt x="386927" y="301875"/>
                    <a:pt x="630710" y="117196"/>
                    <a:pt x="916673" y="28253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7ECECB9-029F-3AE5-FB36-BEED0806B79D}"/>
                </a:ext>
              </a:extLst>
            </p:cNvPr>
            <p:cNvSpPr/>
            <p:nvPr/>
          </p:nvSpPr>
          <p:spPr bwMode="auto">
            <a:xfrm>
              <a:off x="1589948" y="3791055"/>
              <a:ext cx="863600" cy="863600"/>
            </a:xfrm>
            <a:custGeom>
              <a:avLst/>
              <a:gdLst>
                <a:gd name="connsiteX0" fmla="*/ 431800 w 863600"/>
                <a:gd name="connsiteY0" fmla="*/ 0 h 863600"/>
                <a:gd name="connsiteX1" fmla="*/ 863600 w 863600"/>
                <a:gd name="connsiteY1" fmla="*/ 431800 h 863600"/>
                <a:gd name="connsiteX2" fmla="*/ 431800 w 863600"/>
                <a:gd name="connsiteY2" fmla="*/ 863600 h 863600"/>
                <a:gd name="connsiteX3" fmla="*/ 0 w 863600"/>
                <a:gd name="connsiteY3" fmla="*/ 431800 h 863600"/>
                <a:gd name="connsiteX4" fmla="*/ 431800 w 863600"/>
                <a:gd name="connsiteY4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863600">
                  <a:moveTo>
                    <a:pt x="431800" y="0"/>
                  </a:moveTo>
                  <a:cubicBezTo>
                    <a:pt x="670277" y="0"/>
                    <a:pt x="863600" y="193323"/>
                    <a:pt x="863600" y="431800"/>
                  </a:cubicBezTo>
                  <a:cubicBezTo>
                    <a:pt x="863600" y="670277"/>
                    <a:pt x="670277" y="863600"/>
                    <a:pt x="431800" y="863600"/>
                  </a:cubicBezTo>
                  <a:cubicBezTo>
                    <a:pt x="193323" y="863600"/>
                    <a:pt x="0" y="670277"/>
                    <a:pt x="0" y="431800"/>
                  </a:cubicBezTo>
                  <a:cubicBezTo>
                    <a:pt x="0" y="193323"/>
                    <a:pt x="193323" y="0"/>
                    <a:pt x="431800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85DC1B1D-3907-6EC3-49BB-8B47470E8746}"/>
                </a:ext>
              </a:extLst>
            </p:cNvPr>
            <p:cNvSpPr/>
            <p:nvPr/>
          </p:nvSpPr>
          <p:spPr bwMode="auto">
            <a:xfrm>
              <a:off x="787400" y="4375255"/>
              <a:ext cx="863600" cy="863600"/>
            </a:xfrm>
            <a:custGeom>
              <a:avLst/>
              <a:gdLst>
                <a:gd name="connsiteX0" fmla="*/ 431800 w 863600"/>
                <a:gd name="connsiteY0" fmla="*/ 0 h 863600"/>
                <a:gd name="connsiteX1" fmla="*/ 863600 w 863600"/>
                <a:gd name="connsiteY1" fmla="*/ 431800 h 863600"/>
                <a:gd name="connsiteX2" fmla="*/ 431800 w 863600"/>
                <a:gd name="connsiteY2" fmla="*/ 863600 h 863600"/>
                <a:gd name="connsiteX3" fmla="*/ 0 w 863600"/>
                <a:gd name="connsiteY3" fmla="*/ 431800 h 863600"/>
                <a:gd name="connsiteX4" fmla="*/ 431800 w 863600"/>
                <a:gd name="connsiteY4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863600">
                  <a:moveTo>
                    <a:pt x="431800" y="0"/>
                  </a:moveTo>
                  <a:cubicBezTo>
                    <a:pt x="670277" y="0"/>
                    <a:pt x="863600" y="193323"/>
                    <a:pt x="863600" y="431800"/>
                  </a:cubicBezTo>
                  <a:cubicBezTo>
                    <a:pt x="863600" y="670277"/>
                    <a:pt x="670277" y="863600"/>
                    <a:pt x="431800" y="863600"/>
                  </a:cubicBezTo>
                  <a:cubicBezTo>
                    <a:pt x="193323" y="863600"/>
                    <a:pt x="0" y="670277"/>
                    <a:pt x="0" y="431800"/>
                  </a:cubicBezTo>
                  <a:cubicBezTo>
                    <a:pt x="0" y="193323"/>
                    <a:pt x="193323" y="0"/>
                    <a:pt x="431800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88E593C-94CB-DD02-CD69-39D0A420831A}"/>
                </a:ext>
              </a:extLst>
            </p:cNvPr>
            <p:cNvSpPr/>
            <p:nvPr/>
          </p:nvSpPr>
          <p:spPr bwMode="auto">
            <a:xfrm>
              <a:off x="2387600" y="4375255"/>
              <a:ext cx="863600" cy="863600"/>
            </a:xfrm>
            <a:custGeom>
              <a:avLst/>
              <a:gdLst>
                <a:gd name="connsiteX0" fmla="*/ 431800 w 863600"/>
                <a:gd name="connsiteY0" fmla="*/ 0 h 863600"/>
                <a:gd name="connsiteX1" fmla="*/ 863600 w 863600"/>
                <a:gd name="connsiteY1" fmla="*/ 431800 h 863600"/>
                <a:gd name="connsiteX2" fmla="*/ 431800 w 863600"/>
                <a:gd name="connsiteY2" fmla="*/ 863600 h 863600"/>
                <a:gd name="connsiteX3" fmla="*/ 0 w 863600"/>
                <a:gd name="connsiteY3" fmla="*/ 431800 h 863600"/>
                <a:gd name="connsiteX4" fmla="*/ 431800 w 863600"/>
                <a:gd name="connsiteY4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863600">
                  <a:moveTo>
                    <a:pt x="431800" y="0"/>
                  </a:moveTo>
                  <a:cubicBezTo>
                    <a:pt x="670277" y="0"/>
                    <a:pt x="863600" y="193323"/>
                    <a:pt x="863600" y="431800"/>
                  </a:cubicBezTo>
                  <a:cubicBezTo>
                    <a:pt x="863600" y="670277"/>
                    <a:pt x="670277" y="863600"/>
                    <a:pt x="431800" y="863600"/>
                  </a:cubicBezTo>
                  <a:cubicBezTo>
                    <a:pt x="193323" y="863600"/>
                    <a:pt x="0" y="670277"/>
                    <a:pt x="0" y="431800"/>
                  </a:cubicBezTo>
                  <a:cubicBezTo>
                    <a:pt x="0" y="193323"/>
                    <a:pt x="193323" y="0"/>
                    <a:pt x="43180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CC6F512A-D140-F8E0-AAB2-DC713C2CBA81}"/>
                </a:ext>
              </a:extLst>
            </p:cNvPr>
            <p:cNvSpPr/>
            <p:nvPr/>
          </p:nvSpPr>
          <p:spPr bwMode="auto">
            <a:xfrm>
              <a:off x="1085123" y="5334395"/>
              <a:ext cx="863600" cy="863600"/>
            </a:xfrm>
            <a:custGeom>
              <a:avLst/>
              <a:gdLst>
                <a:gd name="connsiteX0" fmla="*/ 431800 w 863600"/>
                <a:gd name="connsiteY0" fmla="*/ 0 h 863600"/>
                <a:gd name="connsiteX1" fmla="*/ 863600 w 863600"/>
                <a:gd name="connsiteY1" fmla="*/ 431800 h 863600"/>
                <a:gd name="connsiteX2" fmla="*/ 431800 w 863600"/>
                <a:gd name="connsiteY2" fmla="*/ 863600 h 863600"/>
                <a:gd name="connsiteX3" fmla="*/ 0 w 863600"/>
                <a:gd name="connsiteY3" fmla="*/ 431800 h 863600"/>
                <a:gd name="connsiteX4" fmla="*/ 431800 w 863600"/>
                <a:gd name="connsiteY4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863600">
                  <a:moveTo>
                    <a:pt x="431800" y="0"/>
                  </a:moveTo>
                  <a:cubicBezTo>
                    <a:pt x="670277" y="0"/>
                    <a:pt x="863600" y="193323"/>
                    <a:pt x="863600" y="431800"/>
                  </a:cubicBezTo>
                  <a:cubicBezTo>
                    <a:pt x="863600" y="670277"/>
                    <a:pt x="670277" y="863600"/>
                    <a:pt x="431800" y="863600"/>
                  </a:cubicBezTo>
                  <a:cubicBezTo>
                    <a:pt x="193323" y="863600"/>
                    <a:pt x="0" y="670277"/>
                    <a:pt x="0" y="431800"/>
                  </a:cubicBezTo>
                  <a:cubicBezTo>
                    <a:pt x="0" y="193323"/>
                    <a:pt x="193323" y="0"/>
                    <a:pt x="43180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0D76AEFF-1113-CB64-2A08-92CCB6453161}"/>
                </a:ext>
              </a:extLst>
            </p:cNvPr>
            <p:cNvSpPr/>
            <p:nvPr/>
          </p:nvSpPr>
          <p:spPr bwMode="auto">
            <a:xfrm>
              <a:off x="2094773" y="5334395"/>
              <a:ext cx="863600" cy="863600"/>
            </a:xfrm>
            <a:custGeom>
              <a:avLst/>
              <a:gdLst>
                <a:gd name="connsiteX0" fmla="*/ 431800 w 863600"/>
                <a:gd name="connsiteY0" fmla="*/ 0 h 863600"/>
                <a:gd name="connsiteX1" fmla="*/ 863600 w 863600"/>
                <a:gd name="connsiteY1" fmla="*/ 431800 h 863600"/>
                <a:gd name="connsiteX2" fmla="*/ 431800 w 863600"/>
                <a:gd name="connsiteY2" fmla="*/ 863600 h 863600"/>
                <a:gd name="connsiteX3" fmla="*/ 0 w 863600"/>
                <a:gd name="connsiteY3" fmla="*/ 431800 h 863600"/>
                <a:gd name="connsiteX4" fmla="*/ 431800 w 863600"/>
                <a:gd name="connsiteY4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863600">
                  <a:moveTo>
                    <a:pt x="431800" y="0"/>
                  </a:moveTo>
                  <a:cubicBezTo>
                    <a:pt x="670277" y="0"/>
                    <a:pt x="863600" y="193323"/>
                    <a:pt x="863600" y="431800"/>
                  </a:cubicBezTo>
                  <a:cubicBezTo>
                    <a:pt x="863600" y="670277"/>
                    <a:pt x="670277" y="863600"/>
                    <a:pt x="431800" y="863600"/>
                  </a:cubicBezTo>
                  <a:cubicBezTo>
                    <a:pt x="193323" y="863600"/>
                    <a:pt x="0" y="670277"/>
                    <a:pt x="0" y="431800"/>
                  </a:cubicBezTo>
                  <a:cubicBezTo>
                    <a:pt x="0" y="193323"/>
                    <a:pt x="193323" y="0"/>
                    <a:pt x="431800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8E5EEA11-E333-E4AA-E774-5BF8DFB5FEA6}"/>
              </a:ext>
            </a:extLst>
          </p:cNvPr>
          <p:cNvGrpSpPr/>
          <p:nvPr/>
        </p:nvGrpSpPr>
        <p:grpSpPr>
          <a:xfrm>
            <a:off x="6616268" y="3798121"/>
            <a:ext cx="2609260" cy="2588603"/>
            <a:chOff x="6616268" y="3798121"/>
            <a:chExt cx="2609260" cy="2588603"/>
          </a:xfrm>
        </p:grpSpPr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31CBE6D8-0DCE-68DB-6EB0-4DFB721C745C}"/>
                </a:ext>
              </a:extLst>
            </p:cNvPr>
            <p:cNvSpPr/>
            <p:nvPr/>
          </p:nvSpPr>
          <p:spPr bwMode="auto">
            <a:xfrm>
              <a:off x="6616268" y="3798121"/>
              <a:ext cx="2609260" cy="2568243"/>
            </a:xfrm>
            <a:custGeom>
              <a:avLst/>
              <a:gdLst>
                <a:gd name="connsiteX0" fmla="*/ 1745440 w 2609260"/>
                <a:gd name="connsiteY0" fmla="*/ 2055887 h 2568243"/>
                <a:gd name="connsiteX1" fmla="*/ 1783020 w 2609260"/>
                <a:gd name="connsiteY1" fmla="*/ 2096535 h 2568243"/>
                <a:gd name="connsiteX2" fmla="*/ 1858095 w 2609260"/>
                <a:gd name="connsiteY2" fmla="*/ 2150594 h 2568243"/>
                <a:gd name="connsiteX3" fmla="*/ 2204666 w 2609260"/>
                <a:gd name="connsiteY3" fmla="*/ 2196221 h 2568243"/>
                <a:gd name="connsiteX4" fmla="*/ 2261138 w 2609260"/>
                <a:gd name="connsiteY4" fmla="*/ 2175135 h 2568243"/>
                <a:gd name="connsiteX5" fmla="*/ 2227143 w 2609260"/>
                <a:gd name="connsiteY5" fmla="*/ 2212540 h 2568243"/>
                <a:gd name="connsiteX6" fmla="*/ 1692587 w 2609260"/>
                <a:gd name="connsiteY6" fmla="*/ 2536004 h 2568243"/>
                <a:gd name="connsiteX7" fmla="*/ 1593134 w 2609260"/>
                <a:gd name="connsiteY7" fmla="*/ 2561576 h 2568243"/>
                <a:gd name="connsiteX8" fmla="*/ 1636630 w 2609260"/>
                <a:gd name="connsiteY8" fmla="*/ 2525688 h 2568243"/>
                <a:gd name="connsiteX9" fmla="*/ 1770401 w 2609260"/>
                <a:gd name="connsiteY9" fmla="*/ 2202735 h 2568243"/>
                <a:gd name="connsiteX10" fmla="*/ 1763268 w 2609260"/>
                <a:gd name="connsiteY10" fmla="*/ 2121888 h 2568243"/>
                <a:gd name="connsiteX11" fmla="*/ 885442 w 2609260"/>
                <a:gd name="connsiteY11" fmla="*/ 2048804 h 2568243"/>
                <a:gd name="connsiteX12" fmla="*/ 866232 w 2609260"/>
                <a:gd name="connsiteY12" fmla="*/ 2110689 h 2568243"/>
                <a:gd name="connsiteX13" fmla="*/ 856953 w 2609260"/>
                <a:gd name="connsiteY13" fmla="*/ 2202735 h 2568243"/>
                <a:gd name="connsiteX14" fmla="*/ 990725 w 2609260"/>
                <a:gd name="connsiteY14" fmla="*/ 2525688 h 2568243"/>
                <a:gd name="connsiteX15" fmla="*/ 1042302 w 2609260"/>
                <a:gd name="connsiteY15" fmla="*/ 2568243 h 2568243"/>
                <a:gd name="connsiteX16" fmla="*/ 1041702 w 2609260"/>
                <a:gd name="connsiteY16" fmla="*/ 2568152 h 2568243"/>
                <a:gd name="connsiteX17" fmla="*/ 382118 w 2609260"/>
                <a:gd name="connsiteY17" fmla="*/ 2212540 h 2568243"/>
                <a:gd name="connsiteX18" fmla="*/ 341517 w 2609260"/>
                <a:gd name="connsiteY18" fmla="*/ 2167868 h 2568243"/>
                <a:gd name="connsiteX19" fmla="*/ 417456 w 2609260"/>
                <a:gd name="connsiteY19" fmla="*/ 2196222 h 2568243"/>
                <a:gd name="connsiteX20" fmla="*/ 764027 w 2609260"/>
                <a:gd name="connsiteY20" fmla="*/ 2150595 h 2568243"/>
                <a:gd name="connsiteX21" fmla="*/ 830476 w 2609260"/>
                <a:gd name="connsiteY21" fmla="*/ 2103993 h 2568243"/>
                <a:gd name="connsiteX22" fmla="*/ 1659503 w 2609260"/>
                <a:gd name="connsiteY22" fmla="*/ 1596468 h 2568243"/>
                <a:gd name="connsiteX23" fmla="*/ 1652936 w 2609260"/>
                <a:gd name="connsiteY23" fmla="*/ 1611051 h 2568243"/>
                <a:gd name="connsiteX24" fmla="*/ 1645296 w 2609260"/>
                <a:gd name="connsiteY24" fmla="*/ 1873268 h 2568243"/>
                <a:gd name="connsiteX25" fmla="*/ 1655956 w 2609260"/>
                <a:gd name="connsiteY25" fmla="*/ 1901819 h 2568243"/>
                <a:gd name="connsiteX26" fmla="*/ 1612569 w 2609260"/>
                <a:gd name="connsiteY26" fmla="*/ 1857384 h 2568243"/>
                <a:gd name="connsiteX27" fmla="*/ 1405723 w 2609260"/>
                <a:gd name="connsiteY27" fmla="*/ 1755290 h 2568243"/>
                <a:gd name="connsiteX28" fmla="*/ 1362765 w 2609260"/>
                <a:gd name="connsiteY28" fmla="*/ 1750960 h 2568243"/>
                <a:gd name="connsiteX29" fmla="*/ 1405723 w 2609260"/>
                <a:gd name="connsiteY29" fmla="*/ 1746629 h 2568243"/>
                <a:gd name="connsiteX30" fmla="*/ 1612569 w 2609260"/>
                <a:gd name="connsiteY30" fmla="*/ 1644535 h 2568243"/>
                <a:gd name="connsiteX31" fmla="*/ 954296 w 2609260"/>
                <a:gd name="connsiteY31" fmla="*/ 1577985 h 2568243"/>
                <a:gd name="connsiteX32" fmla="*/ 990725 w 2609260"/>
                <a:gd name="connsiteY32" fmla="*/ 1622137 h 2568243"/>
                <a:gd name="connsiteX33" fmla="*/ 1221631 w 2609260"/>
                <a:gd name="connsiteY33" fmla="*/ 1746629 h 2568243"/>
                <a:gd name="connsiteX34" fmla="*/ 1264589 w 2609260"/>
                <a:gd name="connsiteY34" fmla="*/ 1750960 h 2568243"/>
                <a:gd name="connsiteX35" fmla="*/ 1221631 w 2609260"/>
                <a:gd name="connsiteY35" fmla="*/ 1755290 h 2568243"/>
                <a:gd name="connsiteX36" fmla="*/ 990725 w 2609260"/>
                <a:gd name="connsiteY36" fmla="*/ 1879783 h 2568243"/>
                <a:gd name="connsiteX37" fmla="*/ 964417 w 2609260"/>
                <a:gd name="connsiteY37" fmla="*/ 1911667 h 2568243"/>
                <a:gd name="connsiteX38" fmla="*/ 984194 w 2609260"/>
                <a:gd name="connsiteY38" fmla="*/ 1841233 h 2568243"/>
                <a:gd name="connsiteX39" fmla="*/ 969187 w 2609260"/>
                <a:gd name="connsiteY39" fmla="*/ 1611052 h 2568243"/>
                <a:gd name="connsiteX40" fmla="*/ 1751126 w 2609260"/>
                <a:gd name="connsiteY40" fmla="*/ 1168828 h 2568243"/>
                <a:gd name="connsiteX41" fmla="*/ 1810894 w 2609260"/>
                <a:gd name="connsiteY41" fmla="*/ 1224086 h 2568243"/>
                <a:gd name="connsiteX42" fmla="*/ 1968248 w 2609260"/>
                <a:gd name="connsiteY42" fmla="*/ 1300872 h 2568243"/>
                <a:gd name="connsiteX43" fmla="*/ 2002867 w 2609260"/>
                <a:gd name="connsiteY43" fmla="*/ 1306681 h 2568243"/>
                <a:gd name="connsiteX44" fmla="*/ 1936820 w 2609260"/>
                <a:gd name="connsiteY44" fmla="*/ 1323536 h 2568243"/>
                <a:gd name="connsiteX45" fmla="*/ 1744981 w 2609260"/>
                <a:gd name="connsiteY45" fmla="*/ 1451623 h 2568243"/>
                <a:gd name="connsiteX46" fmla="*/ 1743298 w 2609260"/>
                <a:gd name="connsiteY46" fmla="*/ 1453960 h 2568243"/>
                <a:gd name="connsiteX47" fmla="*/ 1763268 w 2609260"/>
                <a:gd name="connsiteY47" fmla="*/ 1380032 h 2568243"/>
                <a:gd name="connsiteX48" fmla="*/ 1770401 w 2609260"/>
                <a:gd name="connsiteY48" fmla="*/ 1299184 h 2568243"/>
                <a:gd name="connsiteX49" fmla="*/ 1765139 w 2609260"/>
                <a:gd name="connsiteY49" fmla="*/ 1229630 h 2568243"/>
                <a:gd name="connsiteX50" fmla="*/ 878098 w 2609260"/>
                <a:gd name="connsiteY50" fmla="*/ 1161817 h 2568243"/>
                <a:gd name="connsiteX51" fmla="*/ 877487 w 2609260"/>
                <a:gd name="connsiteY51" fmla="*/ 1163368 h 2568243"/>
                <a:gd name="connsiteX52" fmla="*/ 856953 w 2609260"/>
                <a:gd name="connsiteY52" fmla="*/ 1299184 h 2568243"/>
                <a:gd name="connsiteX53" fmla="*/ 866232 w 2609260"/>
                <a:gd name="connsiteY53" fmla="*/ 1391230 h 2568243"/>
                <a:gd name="connsiteX54" fmla="*/ 890919 w 2609260"/>
                <a:gd name="connsiteY54" fmla="*/ 1470758 h 2568243"/>
                <a:gd name="connsiteX55" fmla="*/ 877141 w 2609260"/>
                <a:gd name="connsiteY55" fmla="*/ 1451624 h 2568243"/>
                <a:gd name="connsiteX56" fmla="*/ 653874 w 2609260"/>
                <a:gd name="connsiteY56" fmla="*/ 1313899 h 2568243"/>
                <a:gd name="connsiteX57" fmla="*/ 619250 w 2609260"/>
                <a:gd name="connsiteY57" fmla="*/ 1308089 h 2568243"/>
                <a:gd name="connsiteX58" fmla="*/ 685301 w 2609260"/>
                <a:gd name="connsiteY58" fmla="*/ 1291233 h 2568243"/>
                <a:gd name="connsiteX59" fmla="*/ 877141 w 2609260"/>
                <a:gd name="connsiteY59" fmla="*/ 1163146 h 2568243"/>
                <a:gd name="connsiteX60" fmla="*/ 2541763 w 2609260"/>
                <a:gd name="connsiteY60" fmla="*/ 877907 h 2568243"/>
                <a:gd name="connsiteX61" fmla="*/ 2550606 w 2609260"/>
                <a:gd name="connsiteY61" fmla="*/ 902070 h 2568243"/>
                <a:gd name="connsiteX62" fmla="*/ 2609260 w 2609260"/>
                <a:gd name="connsiteY62" fmla="*/ 1290027 h 2568243"/>
                <a:gd name="connsiteX63" fmla="*/ 2550606 w 2609260"/>
                <a:gd name="connsiteY63" fmla="*/ 1677984 h 2568243"/>
                <a:gd name="connsiteX64" fmla="*/ 2539577 w 2609260"/>
                <a:gd name="connsiteY64" fmla="*/ 1708118 h 2568243"/>
                <a:gd name="connsiteX65" fmla="*/ 2527619 w 2609260"/>
                <a:gd name="connsiteY65" fmla="*/ 1636851 h 2568243"/>
                <a:gd name="connsiteX66" fmla="*/ 2314819 w 2609260"/>
                <a:gd name="connsiteY66" fmla="*/ 1359525 h 2568243"/>
                <a:gd name="connsiteX67" fmla="*/ 2241236 w 2609260"/>
                <a:gd name="connsiteY67" fmla="*/ 1325279 h 2568243"/>
                <a:gd name="connsiteX68" fmla="*/ 2171165 w 2609260"/>
                <a:gd name="connsiteY68" fmla="*/ 1306655 h 2568243"/>
                <a:gd name="connsiteX69" fmla="*/ 2230465 w 2609260"/>
                <a:gd name="connsiteY69" fmla="*/ 1293232 h 2568243"/>
                <a:gd name="connsiteX70" fmla="*/ 2314819 w 2609260"/>
                <a:gd name="connsiteY70" fmla="*/ 1255245 h 2568243"/>
                <a:gd name="connsiteX71" fmla="*/ 2542120 w 2609260"/>
                <a:gd name="connsiteY71" fmla="*/ 891496 h 2568243"/>
                <a:gd name="connsiteX72" fmla="*/ 81356 w 2609260"/>
                <a:gd name="connsiteY72" fmla="*/ 840043 h 2568243"/>
                <a:gd name="connsiteX73" fmla="*/ 80002 w 2609260"/>
                <a:gd name="connsiteY73" fmla="*/ 891495 h 2568243"/>
                <a:gd name="connsiteX74" fmla="*/ 307303 w 2609260"/>
                <a:gd name="connsiteY74" fmla="*/ 1255244 h 2568243"/>
                <a:gd name="connsiteX75" fmla="*/ 380886 w 2609260"/>
                <a:gd name="connsiteY75" fmla="*/ 1289490 h 2568243"/>
                <a:gd name="connsiteX76" fmla="*/ 450960 w 2609260"/>
                <a:gd name="connsiteY76" fmla="*/ 1308114 h 2568243"/>
                <a:gd name="connsiteX77" fmla="*/ 391656 w 2609260"/>
                <a:gd name="connsiteY77" fmla="*/ 1321539 h 2568243"/>
                <a:gd name="connsiteX78" fmla="*/ 307303 w 2609260"/>
                <a:gd name="connsiteY78" fmla="*/ 1359526 h 2568243"/>
                <a:gd name="connsiteX79" fmla="*/ 80002 w 2609260"/>
                <a:gd name="connsiteY79" fmla="*/ 1723275 h 2568243"/>
                <a:gd name="connsiteX80" fmla="*/ 80372 w 2609260"/>
                <a:gd name="connsiteY80" fmla="*/ 1737322 h 2568243"/>
                <a:gd name="connsiteX81" fmla="*/ 58654 w 2609260"/>
                <a:gd name="connsiteY81" fmla="*/ 1677984 h 2568243"/>
                <a:gd name="connsiteX82" fmla="*/ 0 w 2609260"/>
                <a:gd name="connsiteY82" fmla="*/ 1290027 h 2568243"/>
                <a:gd name="connsiteX83" fmla="*/ 58654 w 2609260"/>
                <a:gd name="connsiteY83" fmla="*/ 902070 h 2568243"/>
                <a:gd name="connsiteX84" fmla="*/ 1655368 w 2609260"/>
                <a:gd name="connsiteY84" fmla="*/ 714525 h 2568243"/>
                <a:gd name="connsiteX85" fmla="*/ 1645296 w 2609260"/>
                <a:gd name="connsiteY85" fmla="*/ 741501 h 2568243"/>
                <a:gd name="connsiteX86" fmla="*/ 1633117 w 2609260"/>
                <a:gd name="connsiteY86" fmla="*/ 916166 h 2568243"/>
                <a:gd name="connsiteX87" fmla="*/ 1649905 w 2609260"/>
                <a:gd name="connsiteY87" fmla="*/ 990332 h 2568243"/>
                <a:gd name="connsiteX88" fmla="*/ 1604196 w 2609260"/>
                <a:gd name="connsiteY88" fmla="*/ 946754 h 2568243"/>
                <a:gd name="connsiteX89" fmla="*/ 1491455 w 2609260"/>
                <a:gd name="connsiteY89" fmla="*/ 878352 h 2568243"/>
                <a:gd name="connsiteX90" fmla="*/ 1418192 w 2609260"/>
                <a:gd name="connsiteY90" fmla="*/ 855610 h 2568243"/>
                <a:gd name="connsiteX91" fmla="*/ 1491455 w 2609260"/>
                <a:gd name="connsiteY91" fmla="*/ 832868 h 2568243"/>
                <a:gd name="connsiteX92" fmla="*/ 1651753 w 2609260"/>
                <a:gd name="connsiteY92" fmla="*/ 719126 h 2568243"/>
                <a:gd name="connsiteX93" fmla="*/ 962017 w 2609260"/>
                <a:gd name="connsiteY93" fmla="*/ 701837 h 2568243"/>
                <a:gd name="connsiteX94" fmla="*/ 975602 w 2609260"/>
                <a:gd name="connsiteY94" fmla="*/ 719126 h 2568243"/>
                <a:gd name="connsiteX95" fmla="*/ 1135900 w 2609260"/>
                <a:gd name="connsiteY95" fmla="*/ 832868 h 2568243"/>
                <a:gd name="connsiteX96" fmla="*/ 1209163 w 2609260"/>
                <a:gd name="connsiteY96" fmla="*/ 855610 h 2568243"/>
                <a:gd name="connsiteX97" fmla="*/ 1135900 w 2609260"/>
                <a:gd name="connsiteY97" fmla="*/ 878352 h 2568243"/>
                <a:gd name="connsiteX98" fmla="*/ 975602 w 2609260"/>
                <a:gd name="connsiteY98" fmla="*/ 992093 h 2568243"/>
                <a:gd name="connsiteX99" fmla="*/ 970287 w 2609260"/>
                <a:gd name="connsiteY99" fmla="*/ 998857 h 2568243"/>
                <a:gd name="connsiteX100" fmla="*/ 989006 w 2609260"/>
                <a:gd name="connsiteY100" fmla="*/ 916165 h 2568243"/>
                <a:gd name="connsiteX101" fmla="*/ 976827 w 2609260"/>
                <a:gd name="connsiteY101" fmla="*/ 741500 h 2568243"/>
                <a:gd name="connsiteX102" fmla="*/ 1514740 w 2609260"/>
                <a:gd name="connsiteY102" fmla="*/ 3842 h 2568243"/>
                <a:gd name="connsiteX103" fmla="*/ 1567559 w 2609260"/>
                <a:gd name="connsiteY103" fmla="*/ 11903 h 2568243"/>
                <a:gd name="connsiteX104" fmla="*/ 2311346 w 2609260"/>
                <a:gd name="connsiteY104" fmla="*/ 460162 h 2568243"/>
                <a:gd name="connsiteX105" fmla="*/ 2317020 w 2609260"/>
                <a:gd name="connsiteY105" fmla="*/ 467750 h 2568243"/>
                <a:gd name="connsiteX106" fmla="*/ 2286761 w 2609260"/>
                <a:gd name="connsiteY106" fmla="*/ 449202 h 2568243"/>
                <a:gd name="connsiteX107" fmla="*/ 1858095 w 2609260"/>
                <a:gd name="connsiteY107" fmla="*/ 464176 h 2568243"/>
                <a:gd name="connsiteX108" fmla="*/ 1783020 w 2609260"/>
                <a:gd name="connsiteY108" fmla="*/ 518235 h 2568243"/>
                <a:gd name="connsiteX109" fmla="*/ 1745582 w 2609260"/>
                <a:gd name="connsiteY109" fmla="*/ 558729 h 2568243"/>
                <a:gd name="connsiteX110" fmla="*/ 1749868 w 2609260"/>
                <a:gd name="connsiteY110" fmla="*/ 547851 h 2568243"/>
                <a:gd name="connsiteX111" fmla="*/ 1770401 w 2609260"/>
                <a:gd name="connsiteY111" fmla="*/ 412035 h 2568243"/>
                <a:gd name="connsiteX112" fmla="*/ 1569036 w 2609260"/>
                <a:gd name="connsiteY112" fmla="*/ 33312 h 2568243"/>
                <a:gd name="connsiteX113" fmla="*/ 1119692 w 2609260"/>
                <a:gd name="connsiteY113" fmla="*/ 0 h 2568243"/>
                <a:gd name="connsiteX114" fmla="*/ 1058318 w 2609260"/>
                <a:gd name="connsiteY114" fmla="*/ 33312 h 2568243"/>
                <a:gd name="connsiteX115" fmla="*/ 856953 w 2609260"/>
                <a:gd name="connsiteY115" fmla="*/ 412035 h 2568243"/>
                <a:gd name="connsiteX116" fmla="*/ 877487 w 2609260"/>
                <a:gd name="connsiteY116" fmla="*/ 547851 h 2568243"/>
                <a:gd name="connsiteX117" fmla="*/ 885657 w 2609260"/>
                <a:gd name="connsiteY117" fmla="*/ 568589 h 2568243"/>
                <a:gd name="connsiteX118" fmla="*/ 839101 w 2609260"/>
                <a:gd name="connsiteY118" fmla="*/ 518234 h 2568243"/>
                <a:gd name="connsiteX119" fmla="*/ 764027 w 2609260"/>
                <a:gd name="connsiteY119" fmla="*/ 464175 h 2568243"/>
                <a:gd name="connsiteX120" fmla="*/ 335361 w 2609260"/>
                <a:gd name="connsiteY120" fmla="*/ 449201 h 2568243"/>
                <a:gd name="connsiteX121" fmla="*/ 281356 w 2609260"/>
                <a:gd name="connsiteY121" fmla="*/ 482305 h 2568243"/>
                <a:gd name="connsiteX122" fmla="*/ 297914 w 2609260"/>
                <a:gd name="connsiteY122" fmla="*/ 460162 h 2568243"/>
                <a:gd name="connsiteX123" fmla="*/ 1041702 w 2609260"/>
                <a:gd name="connsiteY123" fmla="*/ 11903 h 256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609260" h="2568243">
                  <a:moveTo>
                    <a:pt x="1745440" y="2055887"/>
                  </a:moveTo>
                  <a:lnTo>
                    <a:pt x="1783020" y="2096535"/>
                  </a:lnTo>
                  <a:cubicBezTo>
                    <a:pt x="1805727" y="2116670"/>
                    <a:pt x="1830789" y="2134829"/>
                    <a:pt x="1858095" y="2150594"/>
                  </a:cubicBezTo>
                  <a:cubicBezTo>
                    <a:pt x="1967319" y="2213655"/>
                    <a:pt x="2091763" y="2226473"/>
                    <a:pt x="2204666" y="2196221"/>
                  </a:cubicBezTo>
                  <a:lnTo>
                    <a:pt x="2261138" y="2175135"/>
                  </a:lnTo>
                  <a:lnTo>
                    <a:pt x="2227143" y="2212540"/>
                  </a:lnTo>
                  <a:cubicBezTo>
                    <a:pt x="2079585" y="2360097"/>
                    <a:pt x="1896846" y="2472472"/>
                    <a:pt x="1692587" y="2536004"/>
                  </a:cubicBezTo>
                  <a:lnTo>
                    <a:pt x="1593134" y="2561576"/>
                  </a:lnTo>
                  <a:lnTo>
                    <a:pt x="1636630" y="2525688"/>
                  </a:lnTo>
                  <a:cubicBezTo>
                    <a:pt x="1719281" y="2443037"/>
                    <a:pt x="1770401" y="2328856"/>
                    <a:pt x="1770401" y="2202735"/>
                  </a:cubicBezTo>
                  <a:cubicBezTo>
                    <a:pt x="1770401" y="2175146"/>
                    <a:pt x="1767955" y="2148129"/>
                    <a:pt x="1763268" y="2121888"/>
                  </a:cubicBezTo>
                  <a:close/>
                  <a:moveTo>
                    <a:pt x="885442" y="2048804"/>
                  </a:moveTo>
                  <a:lnTo>
                    <a:pt x="866232" y="2110689"/>
                  </a:lnTo>
                  <a:cubicBezTo>
                    <a:pt x="860148" y="2140421"/>
                    <a:pt x="856953" y="2171205"/>
                    <a:pt x="856953" y="2202735"/>
                  </a:cubicBezTo>
                  <a:cubicBezTo>
                    <a:pt x="856953" y="2328856"/>
                    <a:pt x="908074" y="2443037"/>
                    <a:pt x="990725" y="2525688"/>
                  </a:cubicBezTo>
                  <a:lnTo>
                    <a:pt x="1042302" y="2568243"/>
                  </a:lnTo>
                  <a:lnTo>
                    <a:pt x="1041702" y="2568152"/>
                  </a:lnTo>
                  <a:cubicBezTo>
                    <a:pt x="786917" y="2516015"/>
                    <a:pt x="559186" y="2389609"/>
                    <a:pt x="382118" y="2212540"/>
                  </a:cubicBezTo>
                  <a:lnTo>
                    <a:pt x="341517" y="2167868"/>
                  </a:lnTo>
                  <a:lnTo>
                    <a:pt x="417456" y="2196222"/>
                  </a:lnTo>
                  <a:cubicBezTo>
                    <a:pt x="530359" y="2226475"/>
                    <a:pt x="654803" y="2213656"/>
                    <a:pt x="764027" y="2150595"/>
                  </a:cubicBezTo>
                  <a:cubicBezTo>
                    <a:pt x="787920" y="2136800"/>
                    <a:pt x="810094" y="2121173"/>
                    <a:pt x="830476" y="2103993"/>
                  </a:cubicBezTo>
                  <a:close/>
                  <a:moveTo>
                    <a:pt x="1659503" y="1596468"/>
                  </a:moveTo>
                  <a:lnTo>
                    <a:pt x="1652936" y="1611051"/>
                  </a:lnTo>
                  <a:cubicBezTo>
                    <a:pt x="1624145" y="1697422"/>
                    <a:pt x="1622606" y="1788591"/>
                    <a:pt x="1645296" y="1873268"/>
                  </a:cubicBezTo>
                  <a:lnTo>
                    <a:pt x="1655956" y="1901819"/>
                  </a:lnTo>
                  <a:lnTo>
                    <a:pt x="1612569" y="1857384"/>
                  </a:lnTo>
                  <a:cubicBezTo>
                    <a:pt x="1554563" y="1807138"/>
                    <a:pt x="1483769" y="1771261"/>
                    <a:pt x="1405723" y="1755290"/>
                  </a:cubicBezTo>
                  <a:lnTo>
                    <a:pt x="1362765" y="1750960"/>
                  </a:lnTo>
                  <a:lnTo>
                    <a:pt x="1405723" y="1746629"/>
                  </a:lnTo>
                  <a:cubicBezTo>
                    <a:pt x="1483769" y="1730659"/>
                    <a:pt x="1554563" y="1694782"/>
                    <a:pt x="1612569" y="1644535"/>
                  </a:cubicBezTo>
                  <a:close/>
                  <a:moveTo>
                    <a:pt x="954296" y="1577985"/>
                  </a:moveTo>
                  <a:lnTo>
                    <a:pt x="990725" y="1622137"/>
                  </a:lnTo>
                  <a:cubicBezTo>
                    <a:pt x="1052713" y="1684125"/>
                    <a:pt x="1132436" y="1728377"/>
                    <a:pt x="1221631" y="1746629"/>
                  </a:cubicBezTo>
                  <a:lnTo>
                    <a:pt x="1264589" y="1750960"/>
                  </a:lnTo>
                  <a:lnTo>
                    <a:pt x="1221631" y="1755290"/>
                  </a:lnTo>
                  <a:cubicBezTo>
                    <a:pt x="1132436" y="1773542"/>
                    <a:pt x="1052713" y="1817794"/>
                    <a:pt x="990725" y="1879783"/>
                  </a:cubicBezTo>
                  <a:lnTo>
                    <a:pt x="964417" y="1911667"/>
                  </a:lnTo>
                  <a:lnTo>
                    <a:pt x="984194" y="1841233"/>
                  </a:lnTo>
                  <a:cubicBezTo>
                    <a:pt x="998706" y="1765875"/>
                    <a:pt x="994379" y="1686626"/>
                    <a:pt x="969187" y="1611052"/>
                  </a:cubicBezTo>
                  <a:close/>
                  <a:moveTo>
                    <a:pt x="1751126" y="1168828"/>
                  </a:moveTo>
                  <a:lnTo>
                    <a:pt x="1810894" y="1224086"/>
                  </a:lnTo>
                  <a:cubicBezTo>
                    <a:pt x="1858230" y="1259852"/>
                    <a:pt x="1911796" y="1285746"/>
                    <a:pt x="1968248" y="1300872"/>
                  </a:cubicBezTo>
                  <a:lnTo>
                    <a:pt x="2002867" y="1306681"/>
                  </a:lnTo>
                  <a:lnTo>
                    <a:pt x="1936820" y="1323536"/>
                  </a:lnTo>
                  <a:cubicBezTo>
                    <a:pt x="1864302" y="1348647"/>
                    <a:pt x="1797835" y="1392018"/>
                    <a:pt x="1744981" y="1451623"/>
                  </a:cubicBezTo>
                  <a:lnTo>
                    <a:pt x="1743298" y="1453960"/>
                  </a:lnTo>
                  <a:lnTo>
                    <a:pt x="1763268" y="1380032"/>
                  </a:lnTo>
                  <a:cubicBezTo>
                    <a:pt x="1767955" y="1353791"/>
                    <a:pt x="1770401" y="1326773"/>
                    <a:pt x="1770401" y="1299184"/>
                  </a:cubicBezTo>
                  <a:cubicBezTo>
                    <a:pt x="1770401" y="1275537"/>
                    <a:pt x="1768604" y="1252309"/>
                    <a:pt x="1765139" y="1229630"/>
                  </a:cubicBezTo>
                  <a:close/>
                  <a:moveTo>
                    <a:pt x="878098" y="1161817"/>
                  </a:moveTo>
                  <a:lnTo>
                    <a:pt x="877487" y="1163368"/>
                  </a:lnTo>
                  <a:cubicBezTo>
                    <a:pt x="864142" y="1206273"/>
                    <a:pt x="856953" y="1251889"/>
                    <a:pt x="856953" y="1299184"/>
                  </a:cubicBezTo>
                  <a:cubicBezTo>
                    <a:pt x="856953" y="1330715"/>
                    <a:pt x="860148" y="1361499"/>
                    <a:pt x="866232" y="1391230"/>
                  </a:cubicBezTo>
                  <a:lnTo>
                    <a:pt x="890919" y="1470758"/>
                  </a:lnTo>
                  <a:lnTo>
                    <a:pt x="877141" y="1451624"/>
                  </a:lnTo>
                  <a:cubicBezTo>
                    <a:pt x="816736" y="1383505"/>
                    <a:pt x="738551" y="1336588"/>
                    <a:pt x="653874" y="1313899"/>
                  </a:cubicBezTo>
                  <a:lnTo>
                    <a:pt x="619250" y="1308089"/>
                  </a:lnTo>
                  <a:lnTo>
                    <a:pt x="685301" y="1291233"/>
                  </a:lnTo>
                  <a:cubicBezTo>
                    <a:pt x="757819" y="1266121"/>
                    <a:pt x="824287" y="1222750"/>
                    <a:pt x="877141" y="1163146"/>
                  </a:cubicBezTo>
                  <a:close/>
                  <a:moveTo>
                    <a:pt x="2541763" y="877907"/>
                  </a:moveTo>
                  <a:lnTo>
                    <a:pt x="2550606" y="902070"/>
                  </a:lnTo>
                  <a:cubicBezTo>
                    <a:pt x="2588725" y="1024626"/>
                    <a:pt x="2609260" y="1154928"/>
                    <a:pt x="2609260" y="1290027"/>
                  </a:cubicBezTo>
                  <a:cubicBezTo>
                    <a:pt x="2609260" y="1425126"/>
                    <a:pt x="2588725" y="1555429"/>
                    <a:pt x="2550606" y="1677984"/>
                  </a:cubicBezTo>
                  <a:lnTo>
                    <a:pt x="2539577" y="1708118"/>
                  </a:lnTo>
                  <a:lnTo>
                    <a:pt x="2527619" y="1636851"/>
                  </a:lnTo>
                  <a:cubicBezTo>
                    <a:pt x="2497366" y="1523948"/>
                    <a:pt x="2424043" y="1422586"/>
                    <a:pt x="2314819" y="1359525"/>
                  </a:cubicBezTo>
                  <a:cubicBezTo>
                    <a:pt x="2290926" y="1345730"/>
                    <a:pt x="2266305" y="1334340"/>
                    <a:pt x="2241236" y="1325279"/>
                  </a:cubicBezTo>
                  <a:lnTo>
                    <a:pt x="2171165" y="1306655"/>
                  </a:lnTo>
                  <a:lnTo>
                    <a:pt x="2230465" y="1293232"/>
                  </a:lnTo>
                  <a:cubicBezTo>
                    <a:pt x="2259256" y="1283635"/>
                    <a:pt x="2287513" y="1271010"/>
                    <a:pt x="2314819" y="1255245"/>
                  </a:cubicBezTo>
                  <a:cubicBezTo>
                    <a:pt x="2451349" y="1176420"/>
                    <a:pt x="2531784" y="1037748"/>
                    <a:pt x="2542120" y="891496"/>
                  </a:cubicBezTo>
                  <a:close/>
                  <a:moveTo>
                    <a:pt x="81356" y="840043"/>
                  </a:moveTo>
                  <a:lnTo>
                    <a:pt x="80002" y="891495"/>
                  </a:lnTo>
                  <a:cubicBezTo>
                    <a:pt x="90338" y="1037747"/>
                    <a:pt x="170773" y="1176419"/>
                    <a:pt x="307303" y="1255244"/>
                  </a:cubicBezTo>
                  <a:cubicBezTo>
                    <a:pt x="331196" y="1269038"/>
                    <a:pt x="355817" y="1280429"/>
                    <a:pt x="380886" y="1289490"/>
                  </a:cubicBezTo>
                  <a:lnTo>
                    <a:pt x="450960" y="1308114"/>
                  </a:lnTo>
                  <a:lnTo>
                    <a:pt x="391656" y="1321539"/>
                  </a:lnTo>
                  <a:cubicBezTo>
                    <a:pt x="362866" y="1331136"/>
                    <a:pt x="334609" y="1343761"/>
                    <a:pt x="307303" y="1359526"/>
                  </a:cubicBezTo>
                  <a:cubicBezTo>
                    <a:pt x="170773" y="1438352"/>
                    <a:pt x="90338" y="1577024"/>
                    <a:pt x="80002" y="1723275"/>
                  </a:cubicBezTo>
                  <a:lnTo>
                    <a:pt x="80372" y="1737322"/>
                  </a:lnTo>
                  <a:lnTo>
                    <a:pt x="58654" y="1677984"/>
                  </a:lnTo>
                  <a:cubicBezTo>
                    <a:pt x="20535" y="1555429"/>
                    <a:pt x="0" y="1425126"/>
                    <a:pt x="0" y="1290027"/>
                  </a:cubicBezTo>
                  <a:cubicBezTo>
                    <a:pt x="0" y="1154928"/>
                    <a:pt x="20535" y="1024626"/>
                    <a:pt x="58654" y="902070"/>
                  </a:cubicBezTo>
                  <a:close/>
                  <a:moveTo>
                    <a:pt x="1655368" y="714525"/>
                  </a:moveTo>
                  <a:lnTo>
                    <a:pt x="1645296" y="741501"/>
                  </a:lnTo>
                  <a:cubicBezTo>
                    <a:pt x="1630169" y="797953"/>
                    <a:pt x="1625811" y="857290"/>
                    <a:pt x="1633117" y="916166"/>
                  </a:cubicBezTo>
                  <a:lnTo>
                    <a:pt x="1649905" y="990332"/>
                  </a:lnTo>
                  <a:lnTo>
                    <a:pt x="1604196" y="946754"/>
                  </a:lnTo>
                  <a:cubicBezTo>
                    <a:pt x="1570361" y="918830"/>
                    <a:pt x="1532436" y="895685"/>
                    <a:pt x="1491455" y="878352"/>
                  </a:cubicBezTo>
                  <a:lnTo>
                    <a:pt x="1418192" y="855610"/>
                  </a:lnTo>
                  <a:lnTo>
                    <a:pt x="1491455" y="832868"/>
                  </a:lnTo>
                  <a:cubicBezTo>
                    <a:pt x="1552927" y="806867"/>
                    <a:pt x="1607522" y="767791"/>
                    <a:pt x="1651753" y="719126"/>
                  </a:cubicBezTo>
                  <a:close/>
                  <a:moveTo>
                    <a:pt x="962017" y="701837"/>
                  </a:moveTo>
                  <a:lnTo>
                    <a:pt x="975602" y="719126"/>
                  </a:lnTo>
                  <a:cubicBezTo>
                    <a:pt x="1019833" y="767791"/>
                    <a:pt x="1074428" y="806867"/>
                    <a:pt x="1135900" y="832868"/>
                  </a:cubicBezTo>
                  <a:lnTo>
                    <a:pt x="1209163" y="855610"/>
                  </a:lnTo>
                  <a:lnTo>
                    <a:pt x="1135900" y="878352"/>
                  </a:lnTo>
                  <a:cubicBezTo>
                    <a:pt x="1074428" y="904352"/>
                    <a:pt x="1019833" y="943428"/>
                    <a:pt x="975602" y="992093"/>
                  </a:cubicBezTo>
                  <a:lnTo>
                    <a:pt x="970287" y="998857"/>
                  </a:lnTo>
                  <a:lnTo>
                    <a:pt x="989006" y="916165"/>
                  </a:lnTo>
                  <a:cubicBezTo>
                    <a:pt x="996311" y="857289"/>
                    <a:pt x="991953" y="797952"/>
                    <a:pt x="976827" y="741500"/>
                  </a:cubicBezTo>
                  <a:close/>
                  <a:moveTo>
                    <a:pt x="1514740" y="3842"/>
                  </a:moveTo>
                  <a:lnTo>
                    <a:pt x="1567559" y="11903"/>
                  </a:lnTo>
                  <a:cubicBezTo>
                    <a:pt x="1864807" y="72729"/>
                    <a:pt x="2125233" y="234644"/>
                    <a:pt x="2311346" y="460162"/>
                  </a:cubicBezTo>
                  <a:lnTo>
                    <a:pt x="2317020" y="467750"/>
                  </a:lnTo>
                  <a:lnTo>
                    <a:pt x="2286761" y="449202"/>
                  </a:lnTo>
                  <a:cubicBezTo>
                    <a:pt x="2154936" y="385027"/>
                    <a:pt x="1994625" y="385351"/>
                    <a:pt x="1858095" y="464176"/>
                  </a:cubicBezTo>
                  <a:cubicBezTo>
                    <a:pt x="1830789" y="479941"/>
                    <a:pt x="1805727" y="498100"/>
                    <a:pt x="1783020" y="518235"/>
                  </a:cubicBezTo>
                  <a:lnTo>
                    <a:pt x="1745582" y="558729"/>
                  </a:lnTo>
                  <a:lnTo>
                    <a:pt x="1749868" y="547851"/>
                  </a:lnTo>
                  <a:cubicBezTo>
                    <a:pt x="1763212" y="504947"/>
                    <a:pt x="1770401" y="459331"/>
                    <a:pt x="1770401" y="412035"/>
                  </a:cubicBezTo>
                  <a:cubicBezTo>
                    <a:pt x="1770401" y="254384"/>
                    <a:pt x="1690525" y="115389"/>
                    <a:pt x="1569036" y="33312"/>
                  </a:cubicBezTo>
                  <a:close/>
                  <a:moveTo>
                    <a:pt x="1119692" y="0"/>
                  </a:moveTo>
                  <a:lnTo>
                    <a:pt x="1058318" y="33312"/>
                  </a:lnTo>
                  <a:cubicBezTo>
                    <a:pt x="936829" y="115389"/>
                    <a:pt x="856953" y="254384"/>
                    <a:pt x="856953" y="412035"/>
                  </a:cubicBezTo>
                  <a:cubicBezTo>
                    <a:pt x="856953" y="459331"/>
                    <a:pt x="864142" y="504947"/>
                    <a:pt x="877487" y="547851"/>
                  </a:cubicBezTo>
                  <a:lnTo>
                    <a:pt x="885657" y="568589"/>
                  </a:lnTo>
                  <a:lnTo>
                    <a:pt x="839101" y="518234"/>
                  </a:lnTo>
                  <a:cubicBezTo>
                    <a:pt x="816395" y="498099"/>
                    <a:pt x="791333" y="479940"/>
                    <a:pt x="764027" y="464175"/>
                  </a:cubicBezTo>
                  <a:cubicBezTo>
                    <a:pt x="627497" y="385350"/>
                    <a:pt x="467186" y="385026"/>
                    <a:pt x="335361" y="449201"/>
                  </a:cubicBezTo>
                  <a:lnTo>
                    <a:pt x="281356" y="482305"/>
                  </a:lnTo>
                  <a:lnTo>
                    <a:pt x="297914" y="460162"/>
                  </a:lnTo>
                  <a:cubicBezTo>
                    <a:pt x="484028" y="234644"/>
                    <a:pt x="744453" y="72729"/>
                    <a:pt x="1041702" y="11903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FF77C2E3-F915-94A5-E283-910C6DC2B648}"/>
                </a:ext>
              </a:extLst>
            </p:cNvPr>
            <p:cNvSpPr/>
            <p:nvPr/>
          </p:nvSpPr>
          <p:spPr bwMode="auto">
            <a:xfrm>
              <a:off x="7544079" y="3824288"/>
              <a:ext cx="771736" cy="771736"/>
            </a:xfrm>
            <a:custGeom>
              <a:avLst/>
              <a:gdLst>
                <a:gd name="connsiteX0" fmla="*/ 385868 w 771736"/>
                <a:gd name="connsiteY0" fmla="*/ 0 h 771736"/>
                <a:gd name="connsiteX1" fmla="*/ 771736 w 771736"/>
                <a:gd name="connsiteY1" fmla="*/ 385868 h 771736"/>
                <a:gd name="connsiteX2" fmla="*/ 385868 w 771736"/>
                <a:gd name="connsiteY2" fmla="*/ 771736 h 771736"/>
                <a:gd name="connsiteX3" fmla="*/ 0 w 771736"/>
                <a:gd name="connsiteY3" fmla="*/ 385868 h 771736"/>
                <a:gd name="connsiteX4" fmla="*/ 385868 w 771736"/>
                <a:gd name="connsiteY4" fmla="*/ 0 h 77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736" h="771736">
                  <a:moveTo>
                    <a:pt x="385868" y="0"/>
                  </a:moveTo>
                  <a:cubicBezTo>
                    <a:pt x="598977" y="0"/>
                    <a:pt x="771736" y="172759"/>
                    <a:pt x="771736" y="385868"/>
                  </a:cubicBezTo>
                  <a:cubicBezTo>
                    <a:pt x="771736" y="598977"/>
                    <a:pt x="598977" y="771736"/>
                    <a:pt x="385868" y="771736"/>
                  </a:cubicBezTo>
                  <a:cubicBezTo>
                    <a:pt x="172759" y="771736"/>
                    <a:pt x="0" y="598977"/>
                    <a:pt x="0" y="385868"/>
                  </a:cubicBezTo>
                  <a:cubicBezTo>
                    <a:pt x="0" y="172759"/>
                    <a:pt x="172759" y="0"/>
                    <a:pt x="385868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D6C420F4-1414-F0D1-D4F6-0E3C1E9C6E78}"/>
                </a:ext>
              </a:extLst>
            </p:cNvPr>
            <p:cNvSpPr/>
            <p:nvPr/>
          </p:nvSpPr>
          <p:spPr bwMode="auto">
            <a:xfrm>
              <a:off x="6766004" y="4271899"/>
              <a:ext cx="771862" cy="771862"/>
            </a:xfrm>
            <a:custGeom>
              <a:avLst/>
              <a:gdLst>
                <a:gd name="connsiteX0" fmla="*/ 359077 w 771862"/>
                <a:gd name="connsiteY0" fmla="*/ 961 h 771862"/>
                <a:gd name="connsiteX1" fmla="*/ 578865 w 771862"/>
                <a:gd name="connsiteY1" fmla="*/ 51761 h 771862"/>
                <a:gd name="connsiteX2" fmla="*/ 720102 w 771862"/>
                <a:gd name="connsiteY2" fmla="*/ 578865 h 771862"/>
                <a:gd name="connsiteX3" fmla="*/ 192998 w 771862"/>
                <a:gd name="connsiteY3" fmla="*/ 720102 h 771862"/>
                <a:gd name="connsiteX4" fmla="*/ 51761 w 771862"/>
                <a:gd name="connsiteY4" fmla="*/ 192998 h 771862"/>
                <a:gd name="connsiteX5" fmla="*/ 359077 w 771862"/>
                <a:gd name="connsiteY5" fmla="*/ 961 h 771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62" h="771862">
                  <a:moveTo>
                    <a:pt x="359077" y="961"/>
                  </a:moveTo>
                  <a:cubicBezTo>
                    <a:pt x="433214" y="-4278"/>
                    <a:pt x="509656" y="11803"/>
                    <a:pt x="578865" y="51761"/>
                  </a:cubicBezTo>
                  <a:cubicBezTo>
                    <a:pt x="763422" y="158315"/>
                    <a:pt x="826656" y="394308"/>
                    <a:pt x="720102" y="578865"/>
                  </a:cubicBezTo>
                  <a:cubicBezTo>
                    <a:pt x="613548" y="763422"/>
                    <a:pt x="377555" y="826656"/>
                    <a:pt x="192998" y="720102"/>
                  </a:cubicBezTo>
                  <a:cubicBezTo>
                    <a:pt x="8441" y="613548"/>
                    <a:pt x="-54793" y="377555"/>
                    <a:pt x="51761" y="192998"/>
                  </a:cubicBezTo>
                  <a:cubicBezTo>
                    <a:pt x="118357" y="77650"/>
                    <a:pt x="235516" y="9694"/>
                    <a:pt x="359077" y="961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119A73F5-6ABD-F15E-E49C-71326B7B3A0B}"/>
                </a:ext>
              </a:extLst>
            </p:cNvPr>
            <p:cNvSpPr/>
            <p:nvPr/>
          </p:nvSpPr>
          <p:spPr bwMode="auto">
            <a:xfrm>
              <a:off x="8316797" y="4271901"/>
              <a:ext cx="771861" cy="771861"/>
            </a:xfrm>
            <a:custGeom>
              <a:avLst/>
              <a:gdLst>
                <a:gd name="connsiteX0" fmla="*/ 412786 w 771861"/>
                <a:gd name="connsiteY0" fmla="*/ 961 h 771861"/>
                <a:gd name="connsiteX1" fmla="*/ 720101 w 771861"/>
                <a:gd name="connsiteY1" fmla="*/ 192998 h 771861"/>
                <a:gd name="connsiteX2" fmla="*/ 578864 w 771861"/>
                <a:gd name="connsiteY2" fmla="*/ 720101 h 771861"/>
                <a:gd name="connsiteX3" fmla="*/ 51761 w 771861"/>
                <a:gd name="connsiteY3" fmla="*/ 578864 h 771861"/>
                <a:gd name="connsiteX4" fmla="*/ 192998 w 771861"/>
                <a:gd name="connsiteY4" fmla="*/ 51761 h 771861"/>
                <a:gd name="connsiteX5" fmla="*/ 412786 w 771861"/>
                <a:gd name="connsiteY5" fmla="*/ 961 h 771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61" h="771861">
                  <a:moveTo>
                    <a:pt x="412786" y="961"/>
                  </a:moveTo>
                  <a:cubicBezTo>
                    <a:pt x="536347" y="9694"/>
                    <a:pt x="653505" y="77650"/>
                    <a:pt x="720101" y="192998"/>
                  </a:cubicBezTo>
                  <a:cubicBezTo>
                    <a:pt x="826655" y="377555"/>
                    <a:pt x="763421" y="613547"/>
                    <a:pt x="578864" y="720101"/>
                  </a:cubicBezTo>
                  <a:cubicBezTo>
                    <a:pt x="394307" y="826655"/>
                    <a:pt x="158315" y="763421"/>
                    <a:pt x="51761" y="578864"/>
                  </a:cubicBezTo>
                  <a:cubicBezTo>
                    <a:pt x="-54793" y="394307"/>
                    <a:pt x="8441" y="158315"/>
                    <a:pt x="192998" y="51761"/>
                  </a:cubicBezTo>
                  <a:cubicBezTo>
                    <a:pt x="262207" y="11803"/>
                    <a:pt x="338649" y="-4278"/>
                    <a:pt x="412786" y="961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3AAAF08F-1C90-1376-8A80-526750C8B2C5}"/>
                </a:ext>
              </a:extLst>
            </p:cNvPr>
            <p:cNvSpPr/>
            <p:nvPr/>
          </p:nvSpPr>
          <p:spPr bwMode="auto">
            <a:xfrm>
              <a:off x="7544079" y="4711437"/>
              <a:ext cx="771736" cy="771736"/>
            </a:xfrm>
            <a:custGeom>
              <a:avLst/>
              <a:gdLst>
                <a:gd name="connsiteX0" fmla="*/ 385868 w 771736"/>
                <a:gd name="connsiteY0" fmla="*/ 0 h 771736"/>
                <a:gd name="connsiteX1" fmla="*/ 771736 w 771736"/>
                <a:gd name="connsiteY1" fmla="*/ 385868 h 771736"/>
                <a:gd name="connsiteX2" fmla="*/ 385868 w 771736"/>
                <a:gd name="connsiteY2" fmla="*/ 771736 h 771736"/>
                <a:gd name="connsiteX3" fmla="*/ 0 w 771736"/>
                <a:gd name="connsiteY3" fmla="*/ 385868 h 771736"/>
                <a:gd name="connsiteX4" fmla="*/ 385868 w 771736"/>
                <a:gd name="connsiteY4" fmla="*/ 0 h 77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736" h="771736">
                  <a:moveTo>
                    <a:pt x="385868" y="0"/>
                  </a:moveTo>
                  <a:cubicBezTo>
                    <a:pt x="598977" y="0"/>
                    <a:pt x="771736" y="172759"/>
                    <a:pt x="771736" y="385868"/>
                  </a:cubicBezTo>
                  <a:cubicBezTo>
                    <a:pt x="771736" y="598977"/>
                    <a:pt x="598977" y="771736"/>
                    <a:pt x="385868" y="771736"/>
                  </a:cubicBezTo>
                  <a:cubicBezTo>
                    <a:pt x="172759" y="771736"/>
                    <a:pt x="0" y="598977"/>
                    <a:pt x="0" y="385868"/>
                  </a:cubicBezTo>
                  <a:cubicBezTo>
                    <a:pt x="0" y="172759"/>
                    <a:pt x="172759" y="0"/>
                    <a:pt x="385868" y="0"/>
                  </a:cubicBezTo>
                  <a:close/>
                </a:path>
              </a:pathLst>
            </a:custGeom>
            <a:solidFill>
              <a:srgbClr val="CCFF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2A256714-A6F0-C34A-8E12-1897A75550D6}"/>
                </a:ext>
              </a:extLst>
            </p:cNvPr>
            <p:cNvSpPr/>
            <p:nvPr/>
          </p:nvSpPr>
          <p:spPr bwMode="auto">
            <a:xfrm>
              <a:off x="8316796" y="5167249"/>
              <a:ext cx="771862" cy="771862"/>
            </a:xfrm>
            <a:custGeom>
              <a:avLst/>
              <a:gdLst>
                <a:gd name="connsiteX0" fmla="*/ 359077 w 771862"/>
                <a:gd name="connsiteY0" fmla="*/ 961 h 771862"/>
                <a:gd name="connsiteX1" fmla="*/ 578864 w 771862"/>
                <a:gd name="connsiteY1" fmla="*/ 51761 h 771862"/>
                <a:gd name="connsiteX2" fmla="*/ 720102 w 771862"/>
                <a:gd name="connsiteY2" fmla="*/ 578865 h 771862"/>
                <a:gd name="connsiteX3" fmla="*/ 192998 w 771862"/>
                <a:gd name="connsiteY3" fmla="*/ 720102 h 771862"/>
                <a:gd name="connsiteX4" fmla="*/ 51761 w 771862"/>
                <a:gd name="connsiteY4" fmla="*/ 192998 h 771862"/>
                <a:gd name="connsiteX5" fmla="*/ 359077 w 771862"/>
                <a:gd name="connsiteY5" fmla="*/ 961 h 771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62" h="771862">
                  <a:moveTo>
                    <a:pt x="359077" y="961"/>
                  </a:moveTo>
                  <a:cubicBezTo>
                    <a:pt x="433214" y="-4278"/>
                    <a:pt x="509656" y="11803"/>
                    <a:pt x="578864" y="51761"/>
                  </a:cubicBezTo>
                  <a:cubicBezTo>
                    <a:pt x="763421" y="158315"/>
                    <a:pt x="826656" y="394308"/>
                    <a:pt x="720102" y="578865"/>
                  </a:cubicBezTo>
                  <a:cubicBezTo>
                    <a:pt x="613548" y="763422"/>
                    <a:pt x="377554" y="826656"/>
                    <a:pt x="192998" y="720102"/>
                  </a:cubicBezTo>
                  <a:cubicBezTo>
                    <a:pt x="8441" y="613548"/>
                    <a:pt x="-54793" y="377555"/>
                    <a:pt x="51761" y="192998"/>
                  </a:cubicBezTo>
                  <a:cubicBezTo>
                    <a:pt x="118357" y="77650"/>
                    <a:pt x="235515" y="9694"/>
                    <a:pt x="359077" y="961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93F02EAF-A391-5A50-5315-64CB7850F61D}"/>
                </a:ext>
              </a:extLst>
            </p:cNvPr>
            <p:cNvSpPr/>
            <p:nvPr/>
          </p:nvSpPr>
          <p:spPr bwMode="auto">
            <a:xfrm>
              <a:off x="6766005" y="5167251"/>
              <a:ext cx="771861" cy="771861"/>
            </a:xfrm>
            <a:custGeom>
              <a:avLst/>
              <a:gdLst>
                <a:gd name="connsiteX0" fmla="*/ 412786 w 771861"/>
                <a:gd name="connsiteY0" fmla="*/ 961 h 771861"/>
                <a:gd name="connsiteX1" fmla="*/ 720101 w 771861"/>
                <a:gd name="connsiteY1" fmla="*/ 192998 h 771861"/>
                <a:gd name="connsiteX2" fmla="*/ 578864 w 771861"/>
                <a:gd name="connsiteY2" fmla="*/ 720101 h 771861"/>
                <a:gd name="connsiteX3" fmla="*/ 51761 w 771861"/>
                <a:gd name="connsiteY3" fmla="*/ 578864 h 771861"/>
                <a:gd name="connsiteX4" fmla="*/ 192998 w 771861"/>
                <a:gd name="connsiteY4" fmla="*/ 51761 h 771861"/>
                <a:gd name="connsiteX5" fmla="*/ 412786 w 771861"/>
                <a:gd name="connsiteY5" fmla="*/ 961 h 771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61" h="771861">
                  <a:moveTo>
                    <a:pt x="412786" y="961"/>
                  </a:moveTo>
                  <a:cubicBezTo>
                    <a:pt x="536347" y="9694"/>
                    <a:pt x="653505" y="77650"/>
                    <a:pt x="720101" y="192998"/>
                  </a:cubicBezTo>
                  <a:cubicBezTo>
                    <a:pt x="826655" y="377555"/>
                    <a:pt x="763421" y="613547"/>
                    <a:pt x="578864" y="720101"/>
                  </a:cubicBezTo>
                  <a:cubicBezTo>
                    <a:pt x="394307" y="826655"/>
                    <a:pt x="158315" y="763421"/>
                    <a:pt x="51761" y="578864"/>
                  </a:cubicBezTo>
                  <a:cubicBezTo>
                    <a:pt x="-54793" y="394307"/>
                    <a:pt x="8441" y="158315"/>
                    <a:pt x="192998" y="51761"/>
                  </a:cubicBezTo>
                  <a:cubicBezTo>
                    <a:pt x="262207" y="11803"/>
                    <a:pt x="338649" y="-4278"/>
                    <a:pt x="412786" y="96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C0136159-F2EA-0F06-AF74-4B338881E82A}"/>
                </a:ext>
              </a:extLst>
            </p:cNvPr>
            <p:cNvSpPr/>
            <p:nvPr/>
          </p:nvSpPr>
          <p:spPr bwMode="auto">
            <a:xfrm>
              <a:off x="7544079" y="5614988"/>
              <a:ext cx="771736" cy="771736"/>
            </a:xfrm>
            <a:custGeom>
              <a:avLst/>
              <a:gdLst>
                <a:gd name="connsiteX0" fmla="*/ 385868 w 771736"/>
                <a:gd name="connsiteY0" fmla="*/ 0 h 771736"/>
                <a:gd name="connsiteX1" fmla="*/ 771736 w 771736"/>
                <a:gd name="connsiteY1" fmla="*/ 385868 h 771736"/>
                <a:gd name="connsiteX2" fmla="*/ 385868 w 771736"/>
                <a:gd name="connsiteY2" fmla="*/ 771736 h 771736"/>
                <a:gd name="connsiteX3" fmla="*/ 0 w 771736"/>
                <a:gd name="connsiteY3" fmla="*/ 385868 h 771736"/>
                <a:gd name="connsiteX4" fmla="*/ 385868 w 771736"/>
                <a:gd name="connsiteY4" fmla="*/ 0 h 77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736" h="771736">
                  <a:moveTo>
                    <a:pt x="385868" y="0"/>
                  </a:moveTo>
                  <a:cubicBezTo>
                    <a:pt x="598977" y="0"/>
                    <a:pt x="771736" y="172759"/>
                    <a:pt x="771736" y="385868"/>
                  </a:cubicBezTo>
                  <a:cubicBezTo>
                    <a:pt x="771736" y="598977"/>
                    <a:pt x="598977" y="771736"/>
                    <a:pt x="385868" y="771736"/>
                  </a:cubicBezTo>
                  <a:cubicBezTo>
                    <a:pt x="172759" y="771736"/>
                    <a:pt x="0" y="598977"/>
                    <a:pt x="0" y="385868"/>
                  </a:cubicBezTo>
                  <a:cubicBezTo>
                    <a:pt x="0" y="172759"/>
                    <a:pt x="172759" y="0"/>
                    <a:pt x="385868" y="0"/>
                  </a:cubicBezTo>
                  <a:close/>
                </a:path>
              </a:pathLst>
            </a:custGeom>
            <a:solidFill>
              <a:srgbClr val="9966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8EA91BBB-4437-B39C-1506-F6452F4F247F}"/>
              </a:ext>
            </a:extLst>
          </p:cNvPr>
          <p:cNvGrpSpPr/>
          <p:nvPr/>
        </p:nvGrpSpPr>
        <p:grpSpPr>
          <a:xfrm>
            <a:off x="3663518" y="3800041"/>
            <a:ext cx="2609260" cy="2581921"/>
            <a:chOff x="3663518" y="3800041"/>
            <a:chExt cx="2609260" cy="2581921"/>
          </a:xfrm>
        </p:grpSpPr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0C3A1273-C49A-1F73-6D23-FC1E8F801BDA}"/>
                </a:ext>
              </a:extLst>
            </p:cNvPr>
            <p:cNvSpPr/>
            <p:nvPr/>
          </p:nvSpPr>
          <p:spPr bwMode="auto">
            <a:xfrm>
              <a:off x="3663518" y="3800041"/>
              <a:ext cx="2609260" cy="2563034"/>
            </a:xfrm>
            <a:custGeom>
              <a:avLst/>
              <a:gdLst>
                <a:gd name="connsiteX0" fmla="*/ 1734392 w 2609260"/>
                <a:gd name="connsiteY0" fmla="*/ 2051802 h 2563034"/>
                <a:gd name="connsiteX1" fmla="*/ 1773974 w 2609260"/>
                <a:gd name="connsiteY1" fmla="*/ 2094614 h 2563034"/>
                <a:gd name="connsiteX2" fmla="*/ 1849048 w 2609260"/>
                <a:gd name="connsiteY2" fmla="*/ 2148673 h 2563034"/>
                <a:gd name="connsiteX3" fmla="*/ 2195619 w 2609260"/>
                <a:gd name="connsiteY3" fmla="*/ 2194300 h 2563034"/>
                <a:gd name="connsiteX4" fmla="*/ 2265786 w 2609260"/>
                <a:gd name="connsiteY4" fmla="*/ 2168101 h 2563034"/>
                <a:gd name="connsiteX5" fmla="*/ 2227143 w 2609260"/>
                <a:gd name="connsiteY5" fmla="*/ 2210619 h 2563034"/>
                <a:gd name="connsiteX6" fmla="*/ 1692587 w 2609260"/>
                <a:gd name="connsiteY6" fmla="*/ 2534083 h 2563034"/>
                <a:gd name="connsiteX7" fmla="*/ 1579991 w 2609260"/>
                <a:gd name="connsiteY7" fmla="*/ 2563034 h 2563034"/>
                <a:gd name="connsiteX8" fmla="*/ 1627583 w 2609260"/>
                <a:gd name="connsiteY8" fmla="*/ 2523767 h 2563034"/>
                <a:gd name="connsiteX9" fmla="*/ 1761354 w 2609260"/>
                <a:gd name="connsiteY9" fmla="*/ 2200814 h 2563034"/>
                <a:gd name="connsiteX10" fmla="*/ 1752075 w 2609260"/>
                <a:gd name="connsiteY10" fmla="*/ 2108768 h 2563034"/>
                <a:gd name="connsiteX11" fmla="*/ 877513 w 2609260"/>
                <a:gd name="connsiteY11" fmla="*/ 2043284 h 2563034"/>
                <a:gd name="connsiteX12" fmla="*/ 857185 w 2609260"/>
                <a:gd name="connsiteY12" fmla="*/ 2108768 h 2563034"/>
                <a:gd name="connsiteX13" fmla="*/ 847906 w 2609260"/>
                <a:gd name="connsiteY13" fmla="*/ 2200814 h 2563034"/>
                <a:gd name="connsiteX14" fmla="*/ 981678 w 2609260"/>
                <a:gd name="connsiteY14" fmla="*/ 2523767 h 2563034"/>
                <a:gd name="connsiteX15" fmla="*/ 1029270 w 2609260"/>
                <a:gd name="connsiteY15" fmla="*/ 2563034 h 2563034"/>
                <a:gd name="connsiteX16" fmla="*/ 916673 w 2609260"/>
                <a:gd name="connsiteY16" fmla="*/ 2534083 h 2563034"/>
                <a:gd name="connsiteX17" fmla="*/ 382118 w 2609260"/>
                <a:gd name="connsiteY17" fmla="*/ 2210619 h 2563034"/>
                <a:gd name="connsiteX18" fmla="*/ 346164 w 2609260"/>
                <a:gd name="connsiteY18" fmla="*/ 2171060 h 2563034"/>
                <a:gd name="connsiteX19" fmla="*/ 408409 w 2609260"/>
                <a:gd name="connsiteY19" fmla="*/ 2194301 h 2563034"/>
                <a:gd name="connsiteX20" fmla="*/ 754980 w 2609260"/>
                <a:gd name="connsiteY20" fmla="*/ 2148674 h 2563034"/>
                <a:gd name="connsiteX21" fmla="*/ 830054 w 2609260"/>
                <a:gd name="connsiteY21" fmla="*/ 2094615 h 2563034"/>
                <a:gd name="connsiteX22" fmla="*/ 71608 w 2609260"/>
                <a:gd name="connsiteY22" fmla="*/ 864755 h 2563034"/>
                <a:gd name="connsiteX23" fmla="*/ 70955 w 2609260"/>
                <a:gd name="connsiteY23" fmla="*/ 889574 h 2563034"/>
                <a:gd name="connsiteX24" fmla="*/ 298256 w 2609260"/>
                <a:gd name="connsiteY24" fmla="*/ 1253323 h 2563034"/>
                <a:gd name="connsiteX25" fmla="*/ 382609 w 2609260"/>
                <a:gd name="connsiteY25" fmla="*/ 1291310 h 2563034"/>
                <a:gd name="connsiteX26" fmla="*/ 445136 w 2609260"/>
                <a:gd name="connsiteY26" fmla="*/ 1305464 h 2563034"/>
                <a:gd name="connsiteX27" fmla="*/ 382609 w 2609260"/>
                <a:gd name="connsiteY27" fmla="*/ 1319618 h 2563034"/>
                <a:gd name="connsiteX28" fmla="*/ 298256 w 2609260"/>
                <a:gd name="connsiteY28" fmla="*/ 1357605 h 2563034"/>
                <a:gd name="connsiteX29" fmla="*/ 85456 w 2609260"/>
                <a:gd name="connsiteY29" fmla="*/ 1634931 h 2563034"/>
                <a:gd name="connsiteX30" fmla="*/ 72299 w 2609260"/>
                <a:gd name="connsiteY30" fmla="*/ 1713344 h 2563034"/>
                <a:gd name="connsiteX31" fmla="*/ 58654 w 2609260"/>
                <a:gd name="connsiteY31" fmla="*/ 1676063 h 2563034"/>
                <a:gd name="connsiteX32" fmla="*/ 0 w 2609260"/>
                <a:gd name="connsiteY32" fmla="*/ 1288106 h 2563034"/>
                <a:gd name="connsiteX33" fmla="*/ 58654 w 2609260"/>
                <a:gd name="connsiteY33" fmla="*/ 900149 h 2563034"/>
                <a:gd name="connsiteX34" fmla="*/ 2532015 w 2609260"/>
                <a:gd name="connsiteY34" fmla="*/ 849353 h 2563034"/>
                <a:gd name="connsiteX35" fmla="*/ 2550607 w 2609260"/>
                <a:gd name="connsiteY35" fmla="*/ 900149 h 2563034"/>
                <a:gd name="connsiteX36" fmla="*/ 2609260 w 2609260"/>
                <a:gd name="connsiteY36" fmla="*/ 1288106 h 2563034"/>
                <a:gd name="connsiteX37" fmla="*/ 2550607 w 2609260"/>
                <a:gd name="connsiteY37" fmla="*/ 1676063 h 2563034"/>
                <a:gd name="connsiteX38" fmla="*/ 2532999 w 2609260"/>
                <a:gd name="connsiteY38" fmla="*/ 1724170 h 2563034"/>
                <a:gd name="connsiteX39" fmla="*/ 2533074 w 2609260"/>
                <a:gd name="connsiteY39" fmla="*/ 1721353 h 2563034"/>
                <a:gd name="connsiteX40" fmla="*/ 2305772 w 2609260"/>
                <a:gd name="connsiteY40" fmla="*/ 1357604 h 2563034"/>
                <a:gd name="connsiteX41" fmla="*/ 2221419 w 2609260"/>
                <a:gd name="connsiteY41" fmla="*/ 1319617 h 2563034"/>
                <a:gd name="connsiteX42" fmla="*/ 2158896 w 2609260"/>
                <a:gd name="connsiteY42" fmla="*/ 1305464 h 2563034"/>
                <a:gd name="connsiteX43" fmla="*/ 2221419 w 2609260"/>
                <a:gd name="connsiteY43" fmla="*/ 1291311 h 2563034"/>
                <a:gd name="connsiteX44" fmla="*/ 2305772 w 2609260"/>
                <a:gd name="connsiteY44" fmla="*/ 1253324 h 2563034"/>
                <a:gd name="connsiteX45" fmla="*/ 2533074 w 2609260"/>
                <a:gd name="connsiteY45" fmla="*/ 889575 h 2563034"/>
                <a:gd name="connsiteX46" fmla="*/ 951850 w 2609260"/>
                <a:gd name="connsiteY46" fmla="*/ 696916 h 2563034"/>
                <a:gd name="connsiteX47" fmla="*/ 981678 w 2609260"/>
                <a:gd name="connsiteY47" fmla="*/ 733067 h 2563034"/>
                <a:gd name="connsiteX48" fmla="*/ 1304630 w 2609260"/>
                <a:gd name="connsiteY48" fmla="*/ 866838 h 2563034"/>
                <a:gd name="connsiteX49" fmla="*/ 1627583 w 2609260"/>
                <a:gd name="connsiteY49" fmla="*/ 733067 h 2563034"/>
                <a:gd name="connsiteX50" fmla="*/ 1647854 w 2609260"/>
                <a:gd name="connsiteY50" fmla="*/ 708498 h 2563034"/>
                <a:gd name="connsiteX51" fmla="*/ 1636249 w 2609260"/>
                <a:gd name="connsiteY51" fmla="*/ 739580 h 2563034"/>
                <a:gd name="connsiteX52" fmla="*/ 1681876 w 2609260"/>
                <a:gd name="connsiteY52" fmla="*/ 1086151 h 2563034"/>
                <a:gd name="connsiteX53" fmla="*/ 1959201 w 2609260"/>
                <a:gd name="connsiteY53" fmla="*/ 1298951 h 2563034"/>
                <a:gd name="connsiteX54" fmla="*/ 1998016 w 2609260"/>
                <a:gd name="connsiteY54" fmla="*/ 1305464 h 2563034"/>
                <a:gd name="connsiteX55" fmla="*/ 1959201 w 2609260"/>
                <a:gd name="connsiteY55" fmla="*/ 1311977 h 2563034"/>
                <a:gd name="connsiteX56" fmla="*/ 1681876 w 2609260"/>
                <a:gd name="connsiteY56" fmla="*/ 1524776 h 2563034"/>
                <a:gd name="connsiteX57" fmla="*/ 1636249 w 2609260"/>
                <a:gd name="connsiteY57" fmla="*/ 1871347 h 2563034"/>
                <a:gd name="connsiteX58" fmla="*/ 1647855 w 2609260"/>
                <a:gd name="connsiteY58" fmla="*/ 1902431 h 2563034"/>
                <a:gd name="connsiteX59" fmla="*/ 1627583 w 2609260"/>
                <a:gd name="connsiteY59" fmla="*/ 1877862 h 2563034"/>
                <a:gd name="connsiteX60" fmla="*/ 1304630 w 2609260"/>
                <a:gd name="connsiteY60" fmla="*/ 1744090 h 2563034"/>
                <a:gd name="connsiteX61" fmla="*/ 981678 w 2609260"/>
                <a:gd name="connsiteY61" fmla="*/ 1877862 h 2563034"/>
                <a:gd name="connsiteX62" fmla="*/ 951849 w 2609260"/>
                <a:gd name="connsiteY62" fmla="*/ 1914014 h 2563034"/>
                <a:gd name="connsiteX63" fmla="*/ 967780 w 2609260"/>
                <a:gd name="connsiteY63" fmla="*/ 1871348 h 2563034"/>
                <a:gd name="connsiteX64" fmla="*/ 922153 w 2609260"/>
                <a:gd name="connsiteY64" fmla="*/ 1524777 h 2563034"/>
                <a:gd name="connsiteX65" fmla="*/ 644827 w 2609260"/>
                <a:gd name="connsiteY65" fmla="*/ 1311978 h 2563034"/>
                <a:gd name="connsiteX66" fmla="*/ 606006 w 2609260"/>
                <a:gd name="connsiteY66" fmla="*/ 1305464 h 2563034"/>
                <a:gd name="connsiteX67" fmla="*/ 644827 w 2609260"/>
                <a:gd name="connsiteY67" fmla="*/ 1298950 h 2563034"/>
                <a:gd name="connsiteX68" fmla="*/ 922153 w 2609260"/>
                <a:gd name="connsiteY68" fmla="*/ 1086150 h 2563034"/>
                <a:gd name="connsiteX69" fmla="*/ 967780 w 2609260"/>
                <a:gd name="connsiteY69" fmla="*/ 739579 h 2563034"/>
                <a:gd name="connsiteX70" fmla="*/ 1107106 w 2609260"/>
                <a:gd name="connsiteY70" fmla="*/ 0 h 2563034"/>
                <a:gd name="connsiteX71" fmla="*/ 1049271 w 2609260"/>
                <a:gd name="connsiteY71" fmla="*/ 31391 h 2563034"/>
                <a:gd name="connsiteX72" fmla="*/ 847906 w 2609260"/>
                <a:gd name="connsiteY72" fmla="*/ 410114 h 2563034"/>
                <a:gd name="connsiteX73" fmla="*/ 857185 w 2609260"/>
                <a:gd name="connsiteY73" fmla="*/ 502160 h 2563034"/>
                <a:gd name="connsiteX74" fmla="*/ 877512 w 2609260"/>
                <a:gd name="connsiteY74" fmla="*/ 567643 h 2563034"/>
                <a:gd name="connsiteX75" fmla="*/ 830054 w 2609260"/>
                <a:gd name="connsiteY75" fmla="*/ 516313 h 2563034"/>
                <a:gd name="connsiteX76" fmla="*/ 754980 w 2609260"/>
                <a:gd name="connsiteY76" fmla="*/ 462254 h 2563034"/>
                <a:gd name="connsiteX77" fmla="*/ 326314 w 2609260"/>
                <a:gd name="connsiteY77" fmla="*/ 447280 h 2563034"/>
                <a:gd name="connsiteX78" fmla="*/ 289012 w 2609260"/>
                <a:gd name="connsiteY78" fmla="*/ 470145 h 2563034"/>
                <a:gd name="connsiteX79" fmla="*/ 297914 w 2609260"/>
                <a:gd name="connsiteY79" fmla="*/ 458241 h 2563034"/>
                <a:gd name="connsiteX80" fmla="*/ 1041702 w 2609260"/>
                <a:gd name="connsiteY80" fmla="*/ 9982 h 2563034"/>
                <a:gd name="connsiteX81" fmla="*/ 1502154 w 2609260"/>
                <a:gd name="connsiteY81" fmla="*/ 0 h 2563034"/>
                <a:gd name="connsiteX82" fmla="*/ 1567559 w 2609260"/>
                <a:gd name="connsiteY82" fmla="*/ 9982 h 2563034"/>
                <a:gd name="connsiteX83" fmla="*/ 2311346 w 2609260"/>
                <a:gd name="connsiteY83" fmla="*/ 458241 h 2563034"/>
                <a:gd name="connsiteX84" fmla="*/ 2324677 w 2609260"/>
                <a:gd name="connsiteY84" fmla="*/ 476068 h 2563034"/>
                <a:gd name="connsiteX85" fmla="*/ 2277715 w 2609260"/>
                <a:gd name="connsiteY85" fmla="*/ 447281 h 2563034"/>
                <a:gd name="connsiteX86" fmla="*/ 1849048 w 2609260"/>
                <a:gd name="connsiteY86" fmla="*/ 462255 h 2563034"/>
                <a:gd name="connsiteX87" fmla="*/ 1773974 w 2609260"/>
                <a:gd name="connsiteY87" fmla="*/ 516314 h 2563034"/>
                <a:gd name="connsiteX88" fmla="*/ 1734392 w 2609260"/>
                <a:gd name="connsiteY88" fmla="*/ 559125 h 2563034"/>
                <a:gd name="connsiteX89" fmla="*/ 1752075 w 2609260"/>
                <a:gd name="connsiteY89" fmla="*/ 502160 h 2563034"/>
                <a:gd name="connsiteX90" fmla="*/ 1761354 w 2609260"/>
                <a:gd name="connsiteY90" fmla="*/ 410114 h 2563034"/>
                <a:gd name="connsiteX91" fmla="*/ 1559989 w 2609260"/>
                <a:gd name="connsiteY91" fmla="*/ 31391 h 2563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609260" h="2563034">
                  <a:moveTo>
                    <a:pt x="1734392" y="2051802"/>
                  </a:moveTo>
                  <a:lnTo>
                    <a:pt x="1773974" y="2094614"/>
                  </a:lnTo>
                  <a:cubicBezTo>
                    <a:pt x="1796680" y="2114749"/>
                    <a:pt x="1821742" y="2132908"/>
                    <a:pt x="1849048" y="2148673"/>
                  </a:cubicBezTo>
                  <a:cubicBezTo>
                    <a:pt x="1958272" y="2211734"/>
                    <a:pt x="2082716" y="2224552"/>
                    <a:pt x="2195619" y="2194300"/>
                  </a:cubicBezTo>
                  <a:lnTo>
                    <a:pt x="2265786" y="2168101"/>
                  </a:lnTo>
                  <a:lnTo>
                    <a:pt x="2227143" y="2210619"/>
                  </a:lnTo>
                  <a:cubicBezTo>
                    <a:pt x="2079586" y="2358176"/>
                    <a:pt x="1896846" y="2470551"/>
                    <a:pt x="1692587" y="2534083"/>
                  </a:cubicBezTo>
                  <a:lnTo>
                    <a:pt x="1579991" y="2563034"/>
                  </a:lnTo>
                  <a:lnTo>
                    <a:pt x="1627583" y="2523767"/>
                  </a:lnTo>
                  <a:cubicBezTo>
                    <a:pt x="1710234" y="2441116"/>
                    <a:pt x="1761354" y="2326935"/>
                    <a:pt x="1761354" y="2200814"/>
                  </a:cubicBezTo>
                  <a:cubicBezTo>
                    <a:pt x="1761354" y="2169284"/>
                    <a:pt x="1758159" y="2138500"/>
                    <a:pt x="1752075" y="2108768"/>
                  </a:cubicBezTo>
                  <a:close/>
                  <a:moveTo>
                    <a:pt x="877513" y="2043284"/>
                  </a:moveTo>
                  <a:lnTo>
                    <a:pt x="857185" y="2108768"/>
                  </a:lnTo>
                  <a:cubicBezTo>
                    <a:pt x="851101" y="2138500"/>
                    <a:pt x="847906" y="2169284"/>
                    <a:pt x="847906" y="2200814"/>
                  </a:cubicBezTo>
                  <a:cubicBezTo>
                    <a:pt x="847906" y="2326935"/>
                    <a:pt x="899027" y="2441116"/>
                    <a:pt x="981678" y="2523767"/>
                  </a:cubicBezTo>
                  <a:lnTo>
                    <a:pt x="1029270" y="2563034"/>
                  </a:lnTo>
                  <a:lnTo>
                    <a:pt x="916673" y="2534083"/>
                  </a:lnTo>
                  <a:cubicBezTo>
                    <a:pt x="712414" y="2470551"/>
                    <a:pt x="529675" y="2358176"/>
                    <a:pt x="382118" y="2210619"/>
                  </a:cubicBezTo>
                  <a:lnTo>
                    <a:pt x="346164" y="2171060"/>
                  </a:lnTo>
                  <a:lnTo>
                    <a:pt x="408409" y="2194301"/>
                  </a:lnTo>
                  <a:cubicBezTo>
                    <a:pt x="521312" y="2224554"/>
                    <a:pt x="645756" y="2211735"/>
                    <a:pt x="754980" y="2148674"/>
                  </a:cubicBezTo>
                  <a:cubicBezTo>
                    <a:pt x="782286" y="2132909"/>
                    <a:pt x="807348" y="2114750"/>
                    <a:pt x="830054" y="2094615"/>
                  </a:cubicBezTo>
                  <a:close/>
                  <a:moveTo>
                    <a:pt x="71608" y="864755"/>
                  </a:moveTo>
                  <a:lnTo>
                    <a:pt x="70955" y="889574"/>
                  </a:lnTo>
                  <a:cubicBezTo>
                    <a:pt x="81291" y="1035826"/>
                    <a:pt x="161726" y="1174498"/>
                    <a:pt x="298256" y="1253323"/>
                  </a:cubicBezTo>
                  <a:cubicBezTo>
                    <a:pt x="325562" y="1269088"/>
                    <a:pt x="353819" y="1281713"/>
                    <a:pt x="382609" y="1291310"/>
                  </a:cubicBezTo>
                  <a:lnTo>
                    <a:pt x="445136" y="1305464"/>
                  </a:lnTo>
                  <a:lnTo>
                    <a:pt x="382609" y="1319618"/>
                  </a:lnTo>
                  <a:cubicBezTo>
                    <a:pt x="353819" y="1329215"/>
                    <a:pt x="325562" y="1341840"/>
                    <a:pt x="298256" y="1357605"/>
                  </a:cubicBezTo>
                  <a:cubicBezTo>
                    <a:pt x="189032" y="1420666"/>
                    <a:pt x="115709" y="1522028"/>
                    <a:pt x="85456" y="1634931"/>
                  </a:cubicBezTo>
                  <a:lnTo>
                    <a:pt x="72299" y="1713344"/>
                  </a:lnTo>
                  <a:lnTo>
                    <a:pt x="58654" y="1676063"/>
                  </a:lnTo>
                  <a:cubicBezTo>
                    <a:pt x="20535" y="1553508"/>
                    <a:pt x="0" y="1423205"/>
                    <a:pt x="0" y="1288106"/>
                  </a:cubicBezTo>
                  <a:cubicBezTo>
                    <a:pt x="0" y="1153007"/>
                    <a:pt x="20535" y="1022705"/>
                    <a:pt x="58654" y="900149"/>
                  </a:cubicBezTo>
                  <a:close/>
                  <a:moveTo>
                    <a:pt x="2532015" y="849353"/>
                  </a:moveTo>
                  <a:lnTo>
                    <a:pt x="2550607" y="900149"/>
                  </a:lnTo>
                  <a:cubicBezTo>
                    <a:pt x="2588725" y="1022705"/>
                    <a:pt x="2609260" y="1153007"/>
                    <a:pt x="2609260" y="1288106"/>
                  </a:cubicBezTo>
                  <a:cubicBezTo>
                    <a:pt x="2609260" y="1423205"/>
                    <a:pt x="2588725" y="1553508"/>
                    <a:pt x="2550607" y="1676063"/>
                  </a:cubicBezTo>
                  <a:lnTo>
                    <a:pt x="2532999" y="1724170"/>
                  </a:lnTo>
                  <a:lnTo>
                    <a:pt x="2533074" y="1721353"/>
                  </a:lnTo>
                  <a:cubicBezTo>
                    <a:pt x="2522738" y="1575102"/>
                    <a:pt x="2442302" y="1436430"/>
                    <a:pt x="2305772" y="1357604"/>
                  </a:cubicBezTo>
                  <a:cubicBezTo>
                    <a:pt x="2278466" y="1341839"/>
                    <a:pt x="2250209" y="1329214"/>
                    <a:pt x="2221419" y="1319617"/>
                  </a:cubicBezTo>
                  <a:lnTo>
                    <a:pt x="2158896" y="1305464"/>
                  </a:lnTo>
                  <a:lnTo>
                    <a:pt x="2221419" y="1291311"/>
                  </a:lnTo>
                  <a:cubicBezTo>
                    <a:pt x="2250209" y="1281714"/>
                    <a:pt x="2278466" y="1269089"/>
                    <a:pt x="2305772" y="1253324"/>
                  </a:cubicBezTo>
                  <a:cubicBezTo>
                    <a:pt x="2442302" y="1174499"/>
                    <a:pt x="2522738" y="1035827"/>
                    <a:pt x="2533074" y="889575"/>
                  </a:cubicBezTo>
                  <a:close/>
                  <a:moveTo>
                    <a:pt x="951850" y="696916"/>
                  </a:moveTo>
                  <a:lnTo>
                    <a:pt x="981678" y="733067"/>
                  </a:lnTo>
                  <a:cubicBezTo>
                    <a:pt x="1064328" y="815718"/>
                    <a:pt x="1178509" y="866838"/>
                    <a:pt x="1304630" y="866838"/>
                  </a:cubicBezTo>
                  <a:cubicBezTo>
                    <a:pt x="1430751" y="866838"/>
                    <a:pt x="1544932" y="815718"/>
                    <a:pt x="1627583" y="733067"/>
                  </a:cubicBezTo>
                  <a:lnTo>
                    <a:pt x="1647854" y="708498"/>
                  </a:lnTo>
                  <a:lnTo>
                    <a:pt x="1636249" y="739580"/>
                  </a:lnTo>
                  <a:cubicBezTo>
                    <a:pt x="1605996" y="852483"/>
                    <a:pt x="1618815" y="976927"/>
                    <a:pt x="1681876" y="1086151"/>
                  </a:cubicBezTo>
                  <a:cubicBezTo>
                    <a:pt x="1744936" y="1195375"/>
                    <a:pt x="1846298" y="1268699"/>
                    <a:pt x="1959201" y="1298951"/>
                  </a:cubicBezTo>
                  <a:lnTo>
                    <a:pt x="1998016" y="1305464"/>
                  </a:lnTo>
                  <a:lnTo>
                    <a:pt x="1959201" y="1311977"/>
                  </a:lnTo>
                  <a:cubicBezTo>
                    <a:pt x="1846298" y="1342229"/>
                    <a:pt x="1744936" y="1415552"/>
                    <a:pt x="1681876" y="1524776"/>
                  </a:cubicBezTo>
                  <a:cubicBezTo>
                    <a:pt x="1618815" y="1634000"/>
                    <a:pt x="1605996" y="1758444"/>
                    <a:pt x="1636249" y="1871347"/>
                  </a:cubicBezTo>
                  <a:lnTo>
                    <a:pt x="1647855" y="1902431"/>
                  </a:lnTo>
                  <a:lnTo>
                    <a:pt x="1627583" y="1877862"/>
                  </a:lnTo>
                  <a:cubicBezTo>
                    <a:pt x="1544932" y="1795211"/>
                    <a:pt x="1430751" y="1744090"/>
                    <a:pt x="1304630" y="1744090"/>
                  </a:cubicBezTo>
                  <a:cubicBezTo>
                    <a:pt x="1178509" y="1744090"/>
                    <a:pt x="1064328" y="1795211"/>
                    <a:pt x="981678" y="1877862"/>
                  </a:cubicBezTo>
                  <a:lnTo>
                    <a:pt x="951849" y="1914014"/>
                  </a:lnTo>
                  <a:lnTo>
                    <a:pt x="967780" y="1871348"/>
                  </a:lnTo>
                  <a:cubicBezTo>
                    <a:pt x="998032" y="1758445"/>
                    <a:pt x="985213" y="1634001"/>
                    <a:pt x="922153" y="1524777"/>
                  </a:cubicBezTo>
                  <a:cubicBezTo>
                    <a:pt x="859092" y="1415553"/>
                    <a:pt x="757730" y="1342230"/>
                    <a:pt x="644827" y="1311978"/>
                  </a:cubicBezTo>
                  <a:lnTo>
                    <a:pt x="606006" y="1305464"/>
                  </a:lnTo>
                  <a:lnTo>
                    <a:pt x="644827" y="1298950"/>
                  </a:lnTo>
                  <a:cubicBezTo>
                    <a:pt x="757730" y="1268698"/>
                    <a:pt x="859092" y="1195374"/>
                    <a:pt x="922153" y="1086150"/>
                  </a:cubicBezTo>
                  <a:cubicBezTo>
                    <a:pt x="985213" y="976926"/>
                    <a:pt x="998032" y="852482"/>
                    <a:pt x="967780" y="739579"/>
                  </a:cubicBezTo>
                  <a:close/>
                  <a:moveTo>
                    <a:pt x="1107106" y="0"/>
                  </a:moveTo>
                  <a:lnTo>
                    <a:pt x="1049271" y="31391"/>
                  </a:lnTo>
                  <a:cubicBezTo>
                    <a:pt x="927782" y="113468"/>
                    <a:pt x="847906" y="252463"/>
                    <a:pt x="847906" y="410114"/>
                  </a:cubicBezTo>
                  <a:cubicBezTo>
                    <a:pt x="847906" y="441645"/>
                    <a:pt x="851101" y="472429"/>
                    <a:pt x="857185" y="502160"/>
                  </a:cubicBezTo>
                  <a:lnTo>
                    <a:pt x="877512" y="567643"/>
                  </a:lnTo>
                  <a:lnTo>
                    <a:pt x="830054" y="516313"/>
                  </a:lnTo>
                  <a:cubicBezTo>
                    <a:pt x="807348" y="496178"/>
                    <a:pt x="782286" y="478019"/>
                    <a:pt x="754980" y="462254"/>
                  </a:cubicBezTo>
                  <a:cubicBezTo>
                    <a:pt x="618450" y="383429"/>
                    <a:pt x="458139" y="383105"/>
                    <a:pt x="326314" y="447280"/>
                  </a:cubicBezTo>
                  <a:lnTo>
                    <a:pt x="289012" y="470145"/>
                  </a:lnTo>
                  <a:lnTo>
                    <a:pt x="297914" y="458241"/>
                  </a:lnTo>
                  <a:cubicBezTo>
                    <a:pt x="484027" y="232723"/>
                    <a:pt x="744453" y="70808"/>
                    <a:pt x="1041702" y="9982"/>
                  </a:cubicBezTo>
                  <a:close/>
                  <a:moveTo>
                    <a:pt x="1502154" y="0"/>
                  </a:moveTo>
                  <a:lnTo>
                    <a:pt x="1567559" y="9982"/>
                  </a:lnTo>
                  <a:cubicBezTo>
                    <a:pt x="1864808" y="70808"/>
                    <a:pt x="2125233" y="232723"/>
                    <a:pt x="2311346" y="458241"/>
                  </a:cubicBezTo>
                  <a:lnTo>
                    <a:pt x="2324677" y="476068"/>
                  </a:lnTo>
                  <a:lnTo>
                    <a:pt x="2277715" y="447281"/>
                  </a:lnTo>
                  <a:cubicBezTo>
                    <a:pt x="2145889" y="383106"/>
                    <a:pt x="1985578" y="383430"/>
                    <a:pt x="1849048" y="462255"/>
                  </a:cubicBezTo>
                  <a:cubicBezTo>
                    <a:pt x="1821742" y="478020"/>
                    <a:pt x="1796680" y="496179"/>
                    <a:pt x="1773974" y="516314"/>
                  </a:cubicBezTo>
                  <a:lnTo>
                    <a:pt x="1734392" y="559125"/>
                  </a:lnTo>
                  <a:lnTo>
                    <a:pt x="1752075" y="502160"/>
                  </a:lnTo>
                  <a:cubicBezTo>
                    <a:pt x="1758159" y="472429"/>
                    <a:pt x="1761354" y="441645"/>
                    <a:pt x="1761354" y="410114"/>
                  </a:cubicBezTo>
                  <a:cubicBezTo>
                    <a:pt x="1761354" y="252463"/>
                    <a:pt x="1681478" y="113468"/>
                    <a:pt x="1559989" y="31391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75F86837-5C34-71DA-B100-416495209609}"/>
                </a:ext>
              </a:extLst>
            </p:cNvPr>
            <p:cNvSpPr/>
            <p:nvPr/>
          </p:nvSpPr>
          <p:spPr bwMode="auto">
            <a:xfrm>
              <a:off x="4582181" y="3829050"/>
              <a:ext cx="762212" cy="762212"/>
            </a:xfrm>
            <a:custGeom>
              <a:avLst/>
              <a:gdLst>
                <a:gd name="connsiteX0" fmla="*/ 381106 w 762212"/>
                <a:gd name="connsiteY0" fmla="*/ 0 h 762212"/>
                <a:gd name="connsiteX1" fmla="*/ 762212 w 762212"/>
                <a:gd name="connsiteY1" fmla="*/ 381106 h 762212"/>
                <a:gd name="connsiteX2" fmla="*/ 381106 w 762212"/>
                <a:gd name="connsiteY2" fmla="*/ 762212 h 762212"/>
                <a:gd name="connsiteX3" fmla="*/ 0 w 762212"/>
                <a:gd name="connsiteY3" fmla="*/ 381106 h 762212"/>
                <a:gd name="connsiteX4" fmla="*/ 381106 w 762212"/>
                <a:gd name="connsiteY4" fmla="*/ 0 h 76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212" h="762212">
                  <a:moveTo>
                    <a:pt x="381106" y="0"/>
                  </a:moveTo>
                  <a:cubicBezTo>
                    <a:pt x="591585" y="0"/>
                    <a:pt x="762212" y="170627"/>
                    <a:pt x="762212" y="381106"/>
                  </a:cubicBezTo>
                  <a:cubicBezTo>
                    <a:pt x="762212" y="591585"/>
                    <a:pt x="591585" y="762212"/>
                    <a:pt x="381106" y="762212"/>
                  </a:cubicBezTo>
                  <a:cubicBezTo>
                    <a:pt x="170627" y="762212"/>
                    <a:pt x="0" y="591585"/>
                    <a:pt x="0" y="381106"/>
                  </a:cubicBezTo>
                  <a:cubicBezTo>
                    <a:pt x="0" y="170627"/>
                    <a:pt x="170627" y="0"/>
                    <a:pt x="38110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AF415966-AA72-2D5A-B91F-E13628B7F44C}"/>
                </a:ext>
              </a:extLst>
            </p:cNvPr>
            <p:cNvSpPr/>
            <p:nvPr/>
          </p:nvSpPr>
          <p:spPr bwMode="auto">
            <a:xfrm>
              <a:off x="3804106" y="4276661"/>
              <a:ext cx="762339" cy="762339"/>
            </a:xfrm>
            <a:custGeom>
              <a:avLst/>
              <a:gdLst>
                <a:gd name="connsiteX0" fmla="*/ 354647 w 762339"/>
                <a:gd name="connsiteY0" fmla="*/ 950 h 762339"/>
                <a:gd name="connsiteX1" fmla="*/ 571723 w 762339"/>
                <a:gd name="connsiteY1" fmla="*/ 51123 h 762339"/>
                <a:gd name="connsiteX2" fmla="*/ 711218 w 762339"/>
                <a:gd name="connsiteY2" fmla="*/ 571723 h 762339"/>
                <a:gd name="connsiteX3" fmla="*/ 190617 w 762339"/>
                <a:gd name="connsiteY3" fmla="*/ 711218 h 762339"/>
                <a:gd name="connsiteX4" fmla="*/ 51123 w 762339"/>
                <a:gd name="connsiteY4" fmla="*/ 190617 h 762339"/>
                <a:gd name="connsiteX5" fmla="*/ 354647 w 762339"/>
                <a:gd name="connsiteY5" fmla="*/ 950 h 76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339" h="762339">
                  <a:moveTo>
                    <a:pt x="354647" y="950"/>
                  </a:moveTo>
                  <a:cubicBezTo>
                    <a:pt x="427869" y="-4225"/>
                    <a:pt x="503368" y="11658"/>
                    <a:pt x="571723" y="51123"/>
                  </a:cubicBezTo>
                  <a:cubicBezTo>
                    <a:pt x="754003" y="156362"/>
                    <a:pt x="816457" y="389443"/>
                    <a:pt x="711218" y="571723"/>
                  </a:cubicBezTo>
                  <a:cubicBezTo>
                    <a:pt x="605978" y="754003"/>
                    <a:pt x="372897" y="816457"/>
                    <a:pt x="190617" y="711218"/>
                  </a:cubicBezTo>
                  <a:cubicBezTo>
                    <a:pt x="8337" y="605978"/>
                    <a:pt x="-54117" y="372897"/>
                    <a:pt x="51123" y="190617"/>
                  </a:cubicBezTo>
                  <a:cubicBezTo>
                    <a:pt x="116898" y="76692"/>
                    <a:pt x="232610" y="9574"/>
                    <a:pt x="354647" y="95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186CFC06-0D29-F939-5430-E77F3708FD4E}"/>
                </a:ext>
              </a:extLst>
            </p:cNvPr>
            <p:cNvSpPr/>
            <p:nvPr/>
          </p:nvSpPr>
          <p:spPr bwMode="auto">
            <a:xfrm>
              <a:off x="5354898" y="4276662"/>
              <a:ext cx="762339" cy="762339"/>
            </a:xfrm>
            <a:custGeom>
              <a:avLst/>
              <a:gdLst>
                <a:gd name="connsiteX0" fmla="*/ 407693 w 762339"/>
                <a:gd name="connsiteY0" fmla="*/ 950 h 762339"/>
                <a:gd name="connsiteX1" fmla="*/ 711218 w 762339"/>
                <a:gd name="connsiteY1" fmla="*/ 190617 h 762339"/>
                <a:gd name="connsiteX2" fmla="*/ 571723 w 762339"/>
                <a:gd name="connsiteY2" fmla="*/ 711218 h 762339"/>
                <a:gd name="connsiteX3" fmla="*/ 51123 w 762339"/>
                <a:gd name="connsiteY3" fmla="*/ 571723 h 762339"/>
                <a:gd name="connsiteX4" fmla="*/ 190617 w 762339"/>
                <a:gd name="connsiteY4" fmla="*/ 51123 h 762339"/>
                <a:gd name="connsiteX5" fmla="*/ 407693 w 762339"/>
                <a:gd name="connsiteY5" fmla="*/ 950 h 76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339" h="762339">
                  <a:moveTo>
                    <a:pt x="407693" y="950"/>
                  </a:moveTo>
                  <a:cubicBezTo>
                    <a:pt x="529730" y="9574"/>
                    <a:pt x="645443" y="76692"/>
                    <a:pt x="711218" y="190617"/>
                  </a:cubicBezTo>
                  <a:cubicBezTo>
                    <a:pt x="816457" y="372897"/>
                    <a:pt x="754003" y="605978"/>
                    <a:pt x="571723" y="711218"/>
                  </a:cubicBezTo>
                  <a:cubicBezTo>
                    <a:pt x="389443" y="816457"/>
                    <a:pt x="156362" y="754003"/>
                    <a:pt x="51123" y="571723"/>
                  </a:cubicBezTo>
                  <a:cubicBezTo>
                    <a:pt x="-54117" y="389443"/>
                    <a:pt x="8337" y="156362"/>
                    <a:pt x="190617" y="51123"/>
                  </a:cubicBezTo>
                  <a:cubicBezTo>
                    <a:pt x="258972" y="11658"/>
                    <a:pt x="334471" y="-4225"/>
                    <a:pt x="407693" y="95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C317AF1F-76AC-24EF-9004-AF193BC95B4C}"/>
                </a:ext>
              </a:extLst>
            </p:cNvPr>
            <p:cNvSpPr/>
            <p:nvPr/>
          </p:nvSpPr>
          <p:spPr bwMode="auto">
            <a:xfrm>
              <a:off x="5354898" y="5172011"/>
              <a:ext cx="762339" cy="762339"/>
            </a:xfrm>
            <a:custGeom>
              <a:avLst/>
              <a:gdLst>
                <a:gd name="connsiteX0" fmla="*/ 354647 w 762339"/>
                <a:gd name="connsiteY0" fmla="*/ 950 h 762339"/>
                <a:gd name="connsiteX1" fmla="*/ 571723 w 762339"/>
                <a:gd name="connsiteY1" fmla="*/ 51123 h 762339"/>
                <a:gd name="connsiteX2" fmla="*/ 711218 w 762339"/>
                <a:gd name="connsiteY2" fmla="*/ 571723 h 762339"/>
                <a:gd name="connsiteX3" fmla="*/ 190617 w 762339"/>
                <a:gd name="connsiteY3" fmla="*/ 711218 h 762339"/>
                <a:gd name="connsiteX4" fmla="*/ 51123 w 762339"/>
                <a:gd name="connsiteY4" fmla="*/ 190617 h 762339"/>
                <a:gd name="connsiteX5" fmla="*/ 354647 w 762339"/>
                <a:gd name="connsiteY5" fmla="*/ 950 h 76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339" h="762339">
                  <a:moveTo>
                    <a:pt x="354647" y="950"/>
                  </a:moveTo>
                  <a:cubicBezTo>
                    <a:pt x="427869" y="-4225"/>
                    <a:pt x="503368" y="11658"/>
                    <a:pt x="571723" y="51123"/>
                  </a:cubicBezTo>
                  <a:cubicBezTo>
                    <a:pt x="754003" y="156362"/>
                    <a:pt x="816457" y="389443"/>
                    <a:pt x="711218" y="571723"/>
                  </a:cubicBezTo>
                  <a:cubicBezTo>
                    <a:pt x="605978" y="754003"/>
                    <a:pt x="372897" y="816457"/>
                    <a:pt x="190617" y="711218"/>
                  </a:cubicBezTo>
                  <a:cubicBezTo>
                    <a:pt x="8337" y="605978"/>
                    <a:pt x="-54117" y="372897"/>
                    <a:pt x="51123" y="190617"/>
                  </a:cubicBezTo>
                  <a:cubicBezTo>
                    <a:pt x="116898" y="76692"/>
                    <a:pt x="232610" y="9574"/>
                    <a:pt x="354647" y="95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F8D57134-4952-FAE5-21AD-C556D0AEE26A}"/>
                </a:ext>
              </a:extLst>
            </p:cNvPr>
            <p:cNvSpPr/>
            <p:nvPr/>
          </p:nvSpPr>
          <p:spPr bwMode="auto">
            <a:xfrm>
              <a:off x="3804106" y="5172012"/>
              <a:ext cx="762339" cy="762339"/>
            </a:xfrm>
            <a:custGeom>
              <a:avLst/>
              <a:gdLst>
                <a:gd name="connsiteX0" fmla="*/ 407693 w 762339"/>
                <a:gd name="connsiteY0" fmla="*/ 950 h 762339"/>
                <a:gd name="connsiteX1" fmla="*/ 711218 w 762339"/>
                <a:gd name="connsiteY1" fmla="*/ 190617 h 762339"/>
                <a:gd name="connsiteX2" fmla="*/ 571723 w 762339"/>
                <a:gd name="connsiteY2" fmla="*/ 711218 h 762339"/>
                <a:gd name="connsiteX3" fmla="*/ 51123 w 762339"/>
                <a:gd name="connsiteY3" fmla="*/ 571723 h 762339"/>
                <a:gd name="connsiteX4" fmla="*/ 190617 w 762339"/>
                <a:gd name="connsiteY4" fmla="*/ 51123 h 762339"/>
                <a:gd name="connsiteX5" fmla="*/ 407693 w 762339"/>
                <a:gd name="connsiteY5" fmla="*/ 950 h 76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339" h="762339">
                  <a:moveTo>
                    <a:pt x="407693" y="950"/>
                  </a:moveTo>
                  <a:cubicBezTo>
                    <a:pt x="529730" y="9574"/>
                    <a:pt x="645443" y="76692"/>
                    <a:pt x="711218" y="190617"/>
                  </a:cubicBezTo>
                  <a:cubicBezTo>
                    <a:pt x="816457" y="372897"/>
                    <a:pt x="754003" y="605978"/>
                    <a:pt x="571723" y="711218"/>
                  </a:cubicBezTo>
                  <a:cubicBezTo>
                    <a:pt x="389443" y="816457"/>
                    <a:pt x="156362" y="754003"/>
                    <a:pt x="51123" y="571723"/>
                  </a:cubicBezTo>
                  <a:cubicBezTo>
                    <a:pt x="-54117" y="389443"/>
                    <a:pt x="8337" y="156362"/>
                    <a:pt x="190617" y="51123"/>
                  </a:cubicBezTo>
                  <a:cubicBezTo>
                    <a:pt x="258972" y="11658"/>
                    <a:pt x="334471" y="-4225"/>
                    <a:pt x="407693" y="95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25B4DCE3-FFA5-BC14-4ED8-7DABC47631BA}"/>
                </a:ext>
              </a:extLst>
            </p:cNvPr>
            <p:cNvSpPr/>
            <p:nvPr/>
          </p:nvSpPr>
          <p:spPr bwMode="auto">
            <a:xfrm>
              <a:off x="4582181" y="5619750"/>
              <a:ext cx="762212" cy="762212"/>
            </a:xfrm>
            <a:custGeom>
              <a:avLst/>
              <a:gdLst>
                <a:gd name="connsiteX0" fmla="*/ 381106 w 762212"/>
                <a:gd name="connsiteY0" fmla="*/ 0 h 762212"/>
                <a:gd name="connsiteX1" fmla="*/ 762212 w 762212"/>
                <a:gd name="connsiteY1" fmla="*/ 381106 h 762212"/>
                <a:gd name="connsiteX2" fmla="*/ 381106 w 762212"/>
                <a:gd name="connsiteY2" fmla="*/ 762212 h 762212"/>
                <a:gd name="connsiteX3" fmla="*/ 0 w 762212"/>
                <a:gd name="connsiteY3" fmla="*/ 381106 h 762212"/>
                <a:gd name="connsiteX4" fmla="*/ 381106 w 762212"/>
                <a:gd name="connsiteY4" fmla="*/ 0 h 76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212" h="762212">
                  <a:moveTo>
                    <a:pt x="381106" y="0"/>
                  </a:moveTo>
                  <a:cubicBezTo>
                    <a:pt x="591585" y="0"/>
                    <a:pt x="762212" y="170627"/>
                    <a:pt x="762212" y="381106"/>
                  </a:cubicBezTo>
                  <a:cubicBezTo>
                    <a:pt x="762212" y="591585"/>
                    <a:pt x="591585" y="762212"/>
                    <a:pt x="381106" y="762212"/>
                  </a:cubicBezTo>
                  <a:cubicBezTo>
                    <a:pt x="170627" y="762212"/>
                    <a:pt x="0" y="591585"/>
                    <a:pt x="0" y="381106"/>
                  </a:cubicBezTo>
                  <a:cubicBezTo>
                    <a:pt x="0" y="170627"/>
                    <a:pt x="170627" y="0"/>
                    <a:pt x="381106" y="0"/>
                  </a:cubicBezTo>
                  <a:close/>
                </a:path>
              </a:pathLst>
            </a:custGeom>
            <a:solidFill>
              <a:srgbClr val="9966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3165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円型の説明図作成パーツ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8E0AA85-BC10-308E-C872-9D8674BE5E09}"/>
              </a:ext>
            </a:extLst>
          </p:cNvPr>
          <p:cNvGrpSpPr/>
          <p:nvPr/>
        </p:nvGrpSpPr>
        <p:grpSpPr>
          <a:xfrm>
            <a:off x="3685372" y="923590"/>
            <a:ext cx="2560320" cy="2542345"/>
            <a:chOff x="3685372" y="923590"/>
            <a:chExt cx="2560320" cy="2542345"/>
          </a:xfrm>
        </p:grpSpPr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34F06552-6989-44C4-D40C-C1E64ECFD248}"/>
                </a:ext>
              </a:extLst>
            </p:cNvPr>
            <p:cNvSpPr/>
            <p:nvPr/>
          </p:nvSpPr>
          <p:spPr bwMode="auto">
            <a:xfrm>
              <a:off x="3685372" y="945771"/>
              <a:ext cx="2560320" cy="2520164"/>
            </a:xfrm>
            <a:custGeom>
              <a:avLst/>
              <a:gdLst>
                <a:gd name="connsiteX0" fmla="*/ 967142 w 2560320"/>
                <a:gd name="connsiteY0" fmla="*/ 0 h 2520164"/>
                <a:gd name="connsiteX1" fmla="*/ 921201 w 2560320"/>
                <a:gd name="connsiteY1" fmla="*/ 24936 h 2520164"/>
                <a:gd name="connsiteX2" fmla="*/ 638140 w 2560320"/>
                <a:gd name="connsiteY2" fmla="*/ 557309 h 2520164"/>
                <a:gd name="connsiteX3" fmla="*/ 1280160 w 2560320"/>
                <a:gd name="connsiteY3" fmla="*/ 1199329 h 2520164"/>
                <a:gd name="connsiteX4" fmla="*/ 1922180 w 2560320"/>
                <a:gd name="connsiteY4" fmla="*/ 557309 h 2520164"/>
                <a:gd name="connsiteX5" fmla="*/ 1639120 w 2560320"/>
                <a:gd name="connsiteY5" fmla="*/ 24936 h 2520164"/>
                <a:gd name="connsiteX6" fmla="*/ 1593178 w 2560320"/>
                <a:gd name="connsiteY6" fmla="*/ 0 h 2520164"/>
                <a:gd name="connsiteX7" fmla="*/ 1660841 w 2560320"/>
                <a:gd name="connsiteY7" fmla="*/ 17398 h 2520164"/>
                <a:gd name="connsiteX8" fmla="*/ 2560320 w 2560320"/>
                <a:gd name="connsiteY8" fmla="*/ 1240004 h 2520164"/>
                <a:gd name="connsiteX9" fmla="*/ 2534312 w 2560320"/>
                <a:gd name="connsiteY9" fmla="*/ 1498001 h 2520164"/>
                <a:gd name="connsiteX10" fmla="*/ 2534297 w 2560320"/>
                <a:gd name="connsiteY10" fmla="*/ 1498059 h 2520164"/>
                <a:gd name="connsiteX11" fmla="*/ 2514780 w 2560320"/>
                <a:gd name="connsiteY11" fmla="*/ 1435186 h 2520164"/>
                <a:gd name="connsiteX12" fmla="*/ 1923213 w 2560320"/>
                <a:gd name="connsiteY12" fmla="*/ 1043069 h 2520164"/>
                <a:gd name="connsiteX13" fmla="*/ 1281193 w 2560320"/>
                <a:gd name="connsiteY13" fmla="*/ 1685089 h 2520164"/>
                <a:gd name="connsiteX14" fmla="*/ 1923213 w 2560320"/>
                <a:gd name="connsiteY14" fmla="*/ 2327109 h 2520164"/>
                <a:gd name="connsiteX15" fmla="*/ 1959898 w 2560320"/>
                <a:gd name="connsiteY15" fmla="*/ 2323411 h 2520164"/>
                <a:gd name="connsiteX16" fmla="*/ 1890361 w 2560320"/>
                <a:gd name="connsiteY16" fmla="*/ 2365656 h 2520164"/>
                <a:gd name="connsiteX17" fmla="*/ 1280160 w 2560320"/>
                <a:gd name="connsiteY17" fmla="*/ 2520164 h 2520164"/>
                <a:gd name="connsiteX18" fmla="*/ 669960 w 2560320"/>
                <a:gd name="connsiteY18" fmla="*/ 2365656 h 2520164"/>
                <a:gd name="connsiteX19" fmla="*/ 600423 w 2560320"/>
                <a:gd name="connsiteY19" fmla="*/ 2323411 h 2520164"/>
                <a:gd name="connsiteX20" fmla="*/ 637108 w 2560320"/>
                <a:gd name="connsiteY20" fmla="*/ 2327109 h 2520164"/>
                <a:gd name="connsiteX21" fmla="*/ 1279128 w 2560320"/>
                <a:gd name="connsiteY21" fmla="*/ 1685089 h 2520164"/>
                <a:gd name="connsiteX22" fmla="*/ 637108 w 2560320"/>
                <a:gd name="connsiteY22" fmla="*/ 1043069 h 2520164"/>
                <a:gd name="connsiteX23" fmla="*/ 45541 w 2560320"/>
                <a:gd name="connsiteY23" fmla="*/ 1435186 h 2520164"/>
                <a:gd name="connsiteX24" fmla="*/ 26024 w 2560320"/>
                <a:gd name="connsiteY24" fmla="*/ 1498061 h 2520164"/>
                <a:gd name="connsiteX25" fmla="*/ 26008 w 2560320"/>
                <a:gd name="connsiteY25" fmla="*/ 1498001 h 2520164"/>
                <a:gd name="connsiteX26" fmla="*/ 0 w 2560320"/>
                <a:gd name="connsiteY26" fmla="*/ 1240004 h 2520164"/>
                <a:gd name="connsiteX27" fmla="*/ 899480 w 2560320"/>
                <a:gd name="connsiteY27" fmla="*/ 17398 h 252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60320" h="2520164">
                  <a:moveTo>
                    <a:pt x="967142" y="0"/>
                  </a:moveTo>
                  <a:lnTo>
                    <a:pt x="921201" y="24936"/>
                  </a:lnTo>
                  <a:cubicBezTo>
                    <a:pt x="750422" y="140312"/>
                    <a:pt x="638140" y="335698"/>
                    <a:pt x="638140" y="557309"/>
                  </a:cubicBezTo>
                  <a:cubicBezTo>
                    <a:pt x="638140" y="911887"/>
                    <a:pt x="925582" y="1199329"/>
                    <a:pt x="1280160" y="1199329"/>
                  </a:cubicBezTo>
                  <a:cubicBezTo>
                    <a:pt x="1634738" y="1199329"/>
                    <a:pt x="1922180" y="911887"/>
                    <a:pt x="1922180" y="557309"/>
                  </a:cubicBezTo>
                  <a:cubicBezTo>
                    <a:pt x="1922180" y="335698"/>
                    <a:pt x="1809898" y="140312"/>
                    <a:pt x="1639120" y="24936"/>
                  </a:cubicBezTo>
                  <a:lnTo>
                    <a:pt x="1593178" y="0"/>
                  </a:lnTo>
                  <a:lnTo>
                    <a:pt x="1660841" y="17398"/>
                  </a:lnTo>
                  <a:cubicBezTo>
                    <a:pt x="2181954" y="179480"/>
                    <a:pt x="2560320" y="665556"/>
                    <a:pt x="2560320" y="1240004"/>
                  </a:cubicBezTo>
                  <a:cubicBezTo>
                    <a:pt x="2560320" y="1328381"/>
                    <a:pt x="2551365" y="1414666"/>
                    <a:pt x="2534312" y="1498001"/>
                  </a:cubicBezTo>
                  <a:lnTo>
                    <a:pt x="2534297" y="1498059"/>
                  </a:lnTo>
                  <a:lnTo>
                    <a:pt x="2514780" y="1435186"/>
                  </a:lnTo>
                  <a:cubicBezTo>
                    <a:pt x="2417316" y="1204755"/>
                    <a:pt x="2189147" y="1043069"/>
                    <a:pt x="1923213" y="1043069"/>
                  </a:cubicBezTo>
                  <a:cubicBezTo>
                    <a:pt x="1568635" y="1043069"/>
                    <a:pt x="1281193" y="1330511"/>
                    <a:pt x="1281193" y="1685089"/>
                  </a:cubicBezTo>
                  <a:cubicBezTo>
                    <a:pt x="1281193" y="2039667"/>
                    <a:pt x="1568635" y="2327109"/>
                    <a:pt x="1923213" y="2327109"/>
                  </a:cubicBezTo>
                  <a:lnTo>
                    <a:pt x="1959898" y="2323411"/>
                  </a:lnTo>
                  <a:lnTo>
                    <a:pt x="1890361" y="2365656"/>
                  </a:lnTo>
                  <a:cubicBezTo>
                    <a:pt x="1708971" y="2464193"/>
                    <a:pt x="1501102" y="2520164"/>
                    <a:pt x="1280160" y="2520164"/>
                  </a:cubicBezTo>
                  <a:cubicBezTo>
                    <a:pt x="1059219" y="2520164"/>
                    <a:pt x="851350" y="2464193"/>
                    <a:pt x="669960" y="2365656"/>
                  </a:cubicBezTo>
                  <a:lnTo>
                    <a:pt x="600423" y="2323411"/>
                  </a:lnTo>
                  <a:lnTo>
                    <a:pt x="637108" y="2327109"/>
                  </a:lnTo>
                  <a:cubicBezTo>
                    <a:pt x="991686" y="2327109"/>
                    <a:pt x="1279128" y="2039667"/>
                    <a:pt x="1279128" y="1685089"/>
                  </a:cubicBezTo>
                  <a:cubicBezTo>
                    <a:pt x="1279128" y="1330511"/>
                    <a:pt x="991686" y="1043069"/>
                    <a:pt x="637108" y="1043069"/>
                  </a:cubicBezTo>
                  <a:cubicBezTo>
                    <a:pt x="371175" y="1043069"/>
                    <a:pt x="143005" y="1204755"/>
                    <a:pt x="45541" y="1435186"/>
                  </a:cubicBezTo>
                  <a:lnTo>
                    <a:pt x="26024" y="1498061"/>
                  </a:lnTo>
                  <a:lnTo>
                    <a:pt x="26008" y="1498001"/>
                  </a:lnTo>
                  <a:cubicBezTo>
                    <a:pt x="8956" y="1414666"/>
                    <a:pt x="0" y="1328381"/>
                    <a:pt x="0" y="1240004"/>
                  </a:cubicBezTo>
                  <a:cubicBezTo>
                    <a:pt x="0" y="665556"/>
                    <a:pt x="378367" y="179480"/>
                    <a:pt x="899480" y="17398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D8F442B7-B086-2076-B80B-140DAE372212}"/>
                </a:ext>
              </a:extLst>
            </p:cNvPr>
            <p:cNvSpPr/>
            <p:nvPr/>
          </p:nvSpPr>
          <p:spPr bwMode="auto">
            <a:xfrm>
              <a:off x="4386677" y="923590"/>
              <a:ext cx="1157710" cy="1157710"/>
            </a:xfrm>
            <a:custGeom>
              <a:avLst/>
              <a:gdLst>
                <a:gd name="connsiteX0" fmla="*/ 578855 w 1157710"/>
                <a:gd name="connsiteY0" fmla="*/ 0 h 1157710"/>
                <a:gd name="connsiteX1" fmla="*/ 1157710 w 1157710"/>
                <a:gd name="connsiteY1" fmla="*/ 578855 h 1157710"/>
                <a:gd name="connsiteX2" fmla="*/ 578855 w 1157710"/>
                <a:gd name="connsiteY2" fmla="*/ 1157710 h 1157710"/>
                <a:gd name="connsiteX3" fmla="*/ 0 w 1157710"/>
                <a:gd name="connsiteY3" fmla="*/ 578855 h 1157710"/>
                <a:gd name="connsiteX4" fmla="*/ 578855 w 1157710"/>
                <a:gd name="connsiteY4" fmla="*/ 0 h 115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710" h="1157710">
                  <a:moveTo>
                    <a:pt x="578855" y="0"/>
                  </a:moveTo>
                  <a:cubicBezTo>
                    <a:pt x="898548" y="0"/>
                    <a:pt x="1157710" y="259162"/>
                    <a:pt x="1157710" y="578855"/>
                  </a:cubicBezTo>
                  <a:cubicBezTo>
                    <a:pt x="1157710" y="898548"/>
                    <a:pt x="898548" y="1157710"/>
                    <a:pt x="578855" y="1157710"/>
                  </a:cubicBezTo>
                  <a:cubicBezTo>
                    <a:pt x="259162" y="1157710"/>
                    <a:pt x="0" y="898548"/>
                    <a:pt x="0" y="578855"/>
                  </a:cubicBezTo>
                  <a:cubicBezTo>
                    <a:pt x="0" y="259162"/>
                    <a:pt x="259162" y="0"/>
                    <a:pt x="578855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95AAD948-9334-D991-37D1-731ABCE57078}"/>
                </a:ext>
              </a:extLst>
            </p:cNvPr>
            <p:cNvSpPr/>
            <p:nvPr/>
          </p:nvSpPr>
          <p:spPr bwMode="auto">
            <a:xfrm>
              <a:off x="3743625" y="2057595"/>
              <a:ext cx="1157710" cy="1157710"/>
            </a:xfrm>
            <a:custGeom>
              <a:avLst/>
              <a:gdLst>
                <a:gd name="connsiteX0" fmla="*/ 578855 w 1157710"/>
                <a:gd name="connsiteY0" fmla="*/ 0 h 1157710"/>
                <a:gd name="connsiteX1" fmla="*/ 1157710 w 1157710"/>
                <a:gd name="connsiteY1" fmla="*/ 578855 h 1157710"/>
                <a:gd name="connsiteX2" fmla="*/ 578855 w 1157710"/>
                <a:gd name="connsiteY2" fmla="*/ 1157710 h 1157710"/>
                <a:gd name="connsiteX3" fmla="*/ 0 w 1157710"/>
                <a:gd name="connsiteY3" fmla="*/ 578855 h 1157710"/>
                <a:gd name="connsiteX4" fmla="*/ 578855 w 1157710"/>
                <a:gd name="connsiteY4" fmla="*/ 0 h 115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710" h="1157710">
                  <a:moveTo>
                    <a:pt x="578855" y="0"/>
                  </a:moveTo>
                  <a:cubicBezTo>
                    <a:pt x="898548" y="0"/>
                    <a:pt x="1157710" y="259162"/>
                    <a:pt x="1157710" y="578855"/>
                  </a:cubicBezTo>
                  <a:cubicBezTo>
                    <a:pt x="1157710" y="898548"/>
                    <a:pt x="898548" y="1157710"/>
                    <a:pt x="578855" y="1157710"/>
                  </a:cubicBezTo>
                  <a:cubicBezTo>
                    <a:pt x="259162" y="1157710"/>
                    <a:pt x="0" y="898548"/>
                    <a:pt x="0" y="578855"/>
                  </a:cubicBezTo>
                  <a:cubicBezTo>
                    <a:pt x="0" y="259162"/>
                    <a:pt x="259162" y="0"/>
                    <a:pt x="578855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6359AB9A-6248-DD8C-5253-51CAD8EF7D4A}"/>
                </a:ext>
              </a:extLst>
            </p:cNvPr>
            <p:cNvSpPr/>
            <p:nvPr/>
          </p:nvSpPr>
          <p:spPr bwMode="auto">
            <a:xfrm>
              <a:off x="5029730" y="2057595"/>
              <a:ext cx="1157710" cy="1157710"/>
            </a:xfrm>
            <a:custGeom>
              <a:avLst/>
              <a:gdLst>
                <a:gd name="connsiteX0" fmla="*/ 578855 w 1157710"/>
                <a:gd name="connsiteY0" fmla="*/ 0 h 1157710"/>
                <a:gd name="connsiteX1" fmla="*/ 1157710 w 1157710"/>
                <a:gd name="connsiteY1" fmla="*/ 578855 h 1157710"/>
                <a:gd name="connsiteX2" fmla="*/ 578855 w 1157710"/>
                <a:gd name="connsiteY2" fmla="*/ 1157710 h 1157710"/>
                <a:gd name="connsiteX3" fmla="*/ 0 w 1157710"/>
                <a:gd name="connsiteY3" fmla="*/ 578855 h 1157710"/>
                <a:gd name="connsiteX4" fmla="*/ 578855 w 1157710"/>
                <a:gd name="connsiteY4" fmla="*/ 0 h 115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710" h="1157710">
                  <a:moveTo>
                    <a:pt x="578855" y="0"/>
                  </a:moveTo>
                  <a:cubicBezTo>
                    <a:pt x="898548" y="0"/>
                    <a:pt x="1157710" y="259162"/>
                    <a:pt x="1157710" y="578855"/>
                  </a:cubicBezTo>
                  <a:cubicBezTo>
                    <a:pt x="1157710" y="898548"/>
                    <a:pt x="898548" y="1157710"/>
                    <a:pt x="578855" y="1157710"/>
                  </a:cubicBezTo>
                  <a:cubicBezTo>
                    <a:pt x="259162" y="1157710"/>
                    <a:pt x="0" y="898548"/>
                    <a:pt x="0" y="578855"/>
                  </a:cubicBezTo>
                  <a:cubicBezTo>
                    <a:pt x="0" y="259162"/>
                    <a:pt x="259162" y="0"/>
                    <a:pt x="578855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8350E87-5301-565A-0746-757FD6F2A26C}"/>
              </a:ext>
            </a:extLst>
          </p:cNvPr>
          <p:cNvGrpSpPr/>
          <p:nvPr/>
        </p:nvGrpSpPr>
        <p:grpSpPr>
          <a:xfrm>
            <a:off x="6606540" y="906780"/>
            <a:ext cx="2575560" cy="2575560"/>
            <a:chOff x="6606540" y="906780"/>
            <a:chExt cx="2575560" cy="2575560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D1F973B3-686A-3E7C-D947-0C41DC6D3EF8}"/>
                </a:ext>
              </a:extLst>
            </p:cNvPr>
            <p:cNvSpPr/>
            <p:nvPr/>
          </p:nvSpPr>
          <p:spPr bwMode="auto">
            <a:xfrm>
              <a:off x="6606540" y="906780"/>
              <a:ext cx="2575560" cy="2575560"/>
            </a:xfrm>
            <a:custGeom>
              <a:avLst/>
              <a:gdLst>
                <a:gd name="connsiteX0" fmla="*/ 1287780 w 2575560"/>
                <a:gd name="connsiteY0" fmla="*/ 0 h 2575560"/>
                <a:gd name="connsiteX1" fmla="*/ 2575560 w 2575560"/>
                <a:gd name="connsiteY1" fmla="*/ 1287780 h 2575560"/>
                <a:gd name="connsiteX2" fmla="*/ 2549397 w 2575560"/>
                <a:gd name="connsiteY2" fmla="*/ 1547313 h 2575560"/>
                <a:gd name="connsiteX3" fmla="*/ 2548770 w 2575560"/>
                <a:gd name="connsiteY3" fmla="*/ 1549749 h 2575560"/>
                <a:gd name="connsiteX4" fmla="*/ 2546515 w 2575560"/>
                <a:gd name="connsiteY4" fmla="*/ 1542483 h 2575560"/>
                <a:gd name="connsiteX5" fmla="*/ 1848576 w 2575560"/>
                <a:gd name="connsiteY5" fmla="*/ 1079858 h 2575560"/>
                <a:gd name="connsiteX6" fmla="*/ 1091112 w 2575560"/>
                <a:gd name="connsiteY6" fmla="*/ 1837322 h 2575560"/>
                <a:gd name="connsiteX7" fmla="*/ 1553737 w 2575560"/>
                <a:gd name="connsiteY7" fmla="*/ 2535261 h 2575560"/>
                <a:gd name="connsiteX8" fmla="*/ 1575734 w 2575560"/>
                <a:gd name="connsiteY8" fmla="*/ 2542089 h 2575560"/>
                <a:gd name="connsiteX9" fmla="*/ 1547313 w 2575560"/>
                <a:gd name="connsiteY9" fmla="*/ 2549397 h 2575560"/>
                <a:gd name="connsiteX10" fmla="*/ 1287780 w 2575560"/>
                <a:gd name="connsiteY10" fmla="*/ 2575560 h 2575560"/>
                <a:gd name="connsiteX11" fmla="*/ 0 w 2575560"/>
                <a:gd name="connsiteY11" fmla="*/ 1287780 h 2575560"/>
                <a:gd name="connsiteX12" fmla="*/ 26163 w 2575560"/>
                <a:gd name="connsiteY12" fmla="*/ 1028248 h 2575560"/>
                <a:gd name="connsiteX13" fmla="*/ 44455 w 2575560"/>
                <a:gd name="connsiteY13" fmla="*/ 957108 h 2575560"/>
                <a:gd name="connsiteX14" fmla="*/ 68598 w 2575560"/>
                <a:gd name="connsiteY14" fmla="*/ 1034881 h 2575560"/>
                <a:gd name="connsiteX15" fmla="*/ 766536 w 2575560"/>
                <a:gd name="connsiteY15" fmla="*/ 1497506 h 2575560"/>
                <a:gd name="connsiteX16" fmla="*/ 1524000 w 2575560"/>
                <a:gd name="connsiteY16" fmla="*/ 740042 h 2575560"/>
                <a:gd name="connsiteX17" fmla="*/ 1061376 w 2575560"/>
                <a:gd name="connsiteY17" fmla="*/ 42103 h 2575560"/>
                <a:gd name="connsiteX18" fmla="*/ 1018281 w 2575560"/>
                <a:gd name="connsiteY18" fmla="*/ 28726 h 2575560"/>
                <a:gd name="connsiteX19" fmla="*/ 1028248 w 2575560"/>
                <a:gd name="connsiteY19" fmla="*/ 26163 h 2575560"/>
                <a:gd name="connsiteX20" fmla="*/ 1287780 w 2575560"/>
                <a:gd name="connsiteY20" fmla="*/ 0 h 2575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75560" h="2575560">
                  <a:moveTo>
                    <a:pt x="1287780" y="0"/>
                  </a:moveTo>
                  <a:cubicBezTo>
                    <a:pt x="1999001" y="0"/>
                    <a:pt x="2575560" y="576559"/>
                    <a:pt x="2575560" y="1287780"/>
                  </a:cubicBezTo>
                  <a:cubicBezTo>
                    <a:pt x="2575560" y="1376683"/>
                    <a:pt x="2566551" y="1463481"/>
                    <a:pt x="2549397" y="1547313"/>
                  </a:cubicBezTo>
                  <a:lnTo>
                    <a:pt x="2548770" y="1549749"/>
                  </a:lnTo>
                  <a:lnTo>
                    <a:pt x="2546515" y="1542483"/>
                  </a:lnTo>
                  <a:cubicBezTo>
                    <a:pt x="2431525" y="1270618"/>
                    <a:pt x="2162328" y="1079858"/>
                    <a:pt x="1848576" y="1079858"/>
                  </a:cubicBezTo>
                  <a:cubicBezTo>
                    <a:pt x="1430240" y="1079858"/>
                    <a:pt x="1091112" y="1418986"/>
                    <a:pt x="1091112" y="1837322"/>
                  </a:cubicBezTo>
                  <a:cubicBezTo>
                    <a:pt x="1091112" y="2151074"/>
                    <a:pt x="1281872" y="2420272"/>
                    <a:pt x="1553737" y="2535261"/>
                  </a:cubicBezTo>
                  <a:lnTo>
                    <a:pt x="1575734" y="2542089"/>
                  </a:lnTo>
                  <a:lnTo>
                    <a:pt x="1547313" y="2549397"/>
                  </a:lnTo>
                  <a:cubicBezTo>
                    <a:pt x="1463481" y="2566551"/>
                    <a:pt x="1376683" y="2575560"/>
                    <a:pt x="1287780" y="2575560"/>
                  </a:cubicBezTo>
                  <a:cubicBezTo>
                    <a:pt x="576559" y="2575560"/>
                    <a:pt x="0" y="1999001"/>
                    <a:pt x="0" y="1287780"/>
                  </a:cubicBezTo>
                  <a:cubicBezTo>
                    <a:pt x="0" y="1198878"/>
                    <a:pt x="9009" y="1112079"/>
                    <a:pt x="26163" y="1028248"/>
                  </a:cubicBezTo>
                  <a:lnTo>
                    <a:pt x="44455" y="957108"/>
                  </a:lnTo>
                  <a:lnTo>
                    <a:pt x="68598" y="1034881"/>
                  </a:lnTo>
                  <a:cubicBezTo>
                    <a:pt x="183587" y="1306747"/>
                    <a:pt x="452784" y="1497506"/>
                    <a:pt x="766536" y="1497506"/>
                  </a:cubicBezTo>
                  <a:cubicBezTo>
                    <a:pt x="1184872" y="1497506"/>
                    <a:pt x="1524000" y="1158378"/>
                    <a:pt x="1524000" y="740042"/>
                  </a:cubicBezTo>
                  <a:cubicBezTo>
                    <a:pt x="1524000" y="426290"/>
                    <a:pt x="1333241" y="157093"/>
                    <a:pt x="1061376" y="42103"/>
                  </a:cubicBezTo>
                  <a:lnTo>
                    <a:pt x="1018281" y="28726"/>
                  </a:lnTo>
                  <a:lnTo>
                    <a:pt x="1028248" y="26163"/>
                  </a:lnTo>
                  <a:cubicBezTo>
                    <a:pt x="1112079" y="9009"/>
                    <a:pt x="1198878" y="0"/>
                    <a:pt x="128778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C5027EE-B99C-3BB8-A892-B4621E99E600}"/>
                </a:ext>
              </a:extLst>
            </p:cNvPr>
            <p:cNvSpPr/>
            <p:nvPr/>
          </p:nvSpPr>
          <p:spPr bwMode="auto">
            <a:xfrm>
              <a:off x="6701614" y="967740"/>
              <a:ext cx="1358164" cy="1358164"/>
            </a:xfrm>
            <a:custGeom>
              <a:avLst/>
              <a:gdLst>
                <a:gd name="connsiteX0" fmla="*/ 679082 w 1358164"/>
                <a:gd name="connsiteY0" fmla="*/ 0 h 1358164"/>
                <a:gd name="connsiteX1" fmla="*/ 1358164 w 1358164"/>
                <a:gd name="connsiteY1" fmla="*/ 679082 h 1358164"/>
                <a:gd name="connsiteX2" fmla="*/ 679082 w 1358164"/>
                <a:gd name="connsiteY2" fmla="*/ 1358164 h 1358164"/>
                <a:gd name="connsiteX3" fmla="*/ 0 w 1358164"/>
                <a:gd name="connsiteY3" fmla="*/ 679082 h 1358164"/>
                <a:gd name="connsiteX4" fmla="*/ 679082 w 1358164"/>
                <a:gd name="connsiteY4" fmla="*/ 0 h 1358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8164" h="1358164">
                  <a:moveTo>
                    <a:pt x="679082" y="0"/>
                  </a:moveTo>
                  <a:cubicBezTo>
                    <a:pt x="1054129" y="0"/>
                    <a:pt x="1358164" y="304035"/>
                    <a:pt x="1358164" y="679082"/>
                  </a:cubicBezTo>
                  <a:cubicBezTo>
                    <a:pt x="1358164" y="1054129"/>
                    <a:pt x="1054129" y="1358164"/>
                    <a:pt x="679082" y="1358164"/>
                  </a:cubicBezTo>
                  <a:cubicBezTo>
                    <a:pt x="304035" y="1358164"/>
                    <a:pt x="0" y="1054129"/>
                    <a:pt x="0" y="679082"/>
                  </a:cubicBezTo>
                  <a:cubicBezTo>
                    <a:pt x="0" y="304035"/>
                    <a:pt x="304035" y="0"/>
                    <a:pt x="679082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790815F4-7271-8E91-0810-3CF55A213264}"/>
                </a:ext>
              </a:extLst>
            </p:cNvPr>
            <p:cNvSpPr/>
            <p:nvPr/>
          </p:nvSpPr>
          <p:spPr bwMode="auto">
            <a:xfrm>
              <a:off x="7783654" y="2065020"/>
              <a:ext cx="1358164" cy="1358164"/>
            </a:xfrm>
            <a:custGeom>
              <a:avLst/>
              <a:gdLst>
                <a:gd name="connsiteX0" fmla="*/ 679082 w 1358164"/>
                <a:gd name="connsiteY0" fmla="*/ 0 h 1358164"/>
                <a:gd name="connsiteX1" fmla="*/ 1358164 w 1358164"/>
                <a:gd name="connsiteY1" fmla="*/ 679082 h 1358164"/>
                <a:gd name="connsiteX2" fmla="*/ 679082 w 1358164"/>
                <a:gd name="connsiteY2" fmla="*/ 1358164 h 1358164"/>
                <a:gd name="connsiteX3" fmla="*/ 0 w 1358164"/>
                <a:gd name="connsiteY3" fmla="*/ 679082 h 1358164"/>
                <a:gd name="connsiteX4" fmla="*/ 679082 w 1358164"/>
                <a:gd name="connsiteY4" fmla="*/ 0 h 1358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8164" h="1358164">
                  <a:moveTo>
                    <a:pt x="679082" y="0"/>
                  </a:moveTo>
                  <a:cubicBezTo>
                    <a:pt x="1054129" y="0"/>
                    <a:pt x="1358164" y="304035"/>
                    <a:pt x="1358164" y="679082"/>
                  </a:cubicBezTo>
                  <a:cubicBezTo>
                    <a:pt x="1358164" y="1054129"/>
                    <a:pt x="1054129" y="1358164"/>
                    <a:pt x="679082" y="1358164"/>
                  </a:cubicBezTo>
                  <a:cubicBezTo>
                    <a:pt x="304035" y="1358164"/>
                    <a:pt x="0" y="1054129"/>
                    <a:pt x="0" y="679082"/>
                  </a:cubicBezTo>
                  <a:cubicBezTo>
                    <a:pt x="0" y="304035"/>
                    <a:pt x="304035" y="0"/>
                    <a:pt x="679082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170FF71-1DA7-1AE9-4801-F8233576E006}"/>
              </a:ext>
            </a:extLst>
          </p:cNvPr>
          <p:cNvGrpSpPr/>
          <p:nvPr/>
        </p:nvGrpSpPr>
        <p:grpSpPr>
          <a:xfrm>
            <a:off x="746973" y="909638"/>
            <a:ext cx="2544654" cy="2544654"/>
            <a:chOff x="746973" y="909638"/>
            <a:chExt cx="2544654" cy="2544654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80CC102-B7E2-FAE3-E37F-BC186E48FC36}"/>
                </a:ext>
              </a:extLst>
            </p:cNvPr>
            <p:cNvSpPr/>
            <p:nvPr/>
          </p:nvSpPr>
          <p:spPr bwMode="auto">
            <a:xfrm>
              <a:off x="780614" y="950238"/>
              <a:ext cx="2477372" cy="2476751"/>
            </a:xfrm>
            <a:custGeom>
              <a:avLst/>
              <a:gdLst>
                <a:gd name="connsiteX0" fmla="*/ 908298 w 2477372"/>
                <a:gd name="connsiteY0" fmla="*/ 0 h 2476751"/>
                <a:gd name="connsiteX1" fmla="*/ 850739 w 2477372"/>
                <a:gd name="connsiteY1" fmla="*/ 47491 h 2476751"/>
                <a:gd name="connsiteX2" fmla="*/ 690046 w 2477372"/>
                <a:gd name="connsiteY2" fmla="*/ 435438 h 2476751"/>
                <a:gd name="connsiteX3" fmla="*/ 1238686 w 2477372"/>
                <a:gd name="connsiteY3" fmla="*/ 984078 h 2476751"/>
                <a:gd name="connsiteX4" fmla="*/ 1787326 w 2477372"/>
                <a:gd name="connsiteY4" fmla="*/ 435438 h 2476751"/>
                <a:gd name="connsiteX5" fmla="*/ 1626633 w 2477372"/>
                <a:gd name="connsiteY5" fmla="*/ 47491 h 2476751"/>
                <a:gd name="connsiteX6" fmla="*/ 1569074 w 2477372"/>
                <a:gd name="connsiteY6" fmla="*/ 0 h 2476751"/>
                <a:gd name="connsiteX7" fmla="*/ 1619367 w 2477372"/>
                <a:gd name="connsiteY7" fmla="*/ 12932 h 2476751"/>
                <a:gd name="connsiteX8" fmla="*/ 2451584 w 2477372"/>
                <a:gd name="connsiteY8" fmla="*/ 824953 h 2476751"/>
                <a:gd name="connsiteX9" fmla="*/ 2476050 w 2477372"/>
                <a:gd name="connsiteY9" fmla="*/ 908171 h 2476751"/>
                <a:gd name="connsiteX10" fmla="*/ 2422923 w 2477372"/>
                <a:gd name="connsiteY10" fmla="*/ 843781 h 2476751"/>
                <a:gd name="connsiteX11" fmla="*/ 2034976 w 2477372"/>
                <a:gd name="connsiteY11" fmla="*/ 683088 h 2476751"/>
                <a:gd name="connsiteX12" fmla="*/ 1486336 w 2477372"/>
                <a:gd name="connsiteY12" fmla="*/ 1231728 h 2476751"/>
                <a:gd name="connsiteX13" fmla="*/ 2034976 w 2477372"/>
                <a:gd name="connsiteY13" fmla="*/ 1780368 h 2476751"/>
                <a:gd name="connsiteX14" fmla="*/ 2422923 w 2477372"/>
                <a:gd name="connsiteY14" fmla="*/ 1619675 h 2476751"/>
                <a:gd name="connsiteX15" fmla="*/ 2477372 w 2477372"/>
                <a:gd name="connsiteY15" fmla="*/ 1553683 h 2476751"/>
                <a:gd name="connsiteX16" fmla="*/ 2461293 w 2477372"/>
                <a:gd name="connsiteY16" fmla="*/ 1616219 h 2476751"/>
                <a:gd name="connsiteX17" fmla="*/ 1649271 w 2477372"/>
                <a:gd name="connsiteY17" fmla="*/ 2448436 h 2476751"/>
                <a:gd name="connsiteX18" fmla="*/ 1552960 w 2477372"/>
                <a:gd name="connsiteY18" fmla="*/ 2476751 h 2476751"/>
                <a:gd name="connsiteX19" fmla="*/ 1626633 w 2477372"/>
                <a:gd name="connsiteY19" fmla="*/ 2415965 h 2476751"/>
                <a:gd name="connsiteX20" fmla="*/ 1787326 w 2477372"/>
                <a:gd name="connsiteY20" fmla="*/ 2028018 h 2476751"/>
                <a:gd name="connsiteX21" fmla="*/ 1238686 w 2477372"/>
                <a:gd name="connsiteY21" fmla="*/ 1479378 h 2476751"/>
                <a:gd name="connsiteX22" fmla="*/ 690046 w 2477372"/>
                <a:gd name="connsiteY22" fmla="*/ 2028018 h 2476751"/>
                <a:gd name="connsiteX23" fmla="*/ 850739 w 2477372"/>
                <a:gd name="connsiteY23" fmla="*/ 2415965 h 2476751"/>
                <a:gd name="connsiteX24" fmla="*/ 924412 w 2477372"/>
                <a:gd name="connsiteY24" fmla="*/ 2476751 h 2476751"/>
                <a:gd name="connsiteX25" fmla="*/ 828101 w 2477372"/>
                <a:gd name="connsiteY25" fmla="*/ 2448436 h 2476751"/>
                <a:gd name="connsiteX26" fmla="*/ 16079 w 2477372"/>
                <a:gd name="connsiteY26" fmla="*/ 1616219 h 2476751"/>
                <a:gd name="connsiteX27" fmla="*/ 0 w 2477372"/>
                <a:gd name="connsiteY27" fmla="*/ 1553683 h 2476751"/>
                <a:gd name="connsiteX28" fmla="*/ 54449 w 2477372"/>
                <a:gd name="connsiteY28" fmla="*/ 1619675 h 2476751"/>
                <a:gd name="connsiteX29" fmla="*/ 442396 w 2477372"/>
                <a:gd name="connsiteY29" fmla="*/ 1780368 h 2476751"/>
                <a:gd name="connsiteX30" fmla="*/ 991036 w 2477372"/>
                <a:gd name="connsiteY30" fmla="*/ 1231728 h 2476751"/>
                <a:gd name="connsiteX31" fmla="*/ 442396 w 2477372"/>
                <a:gd name="connsiteY31" fmla="*/ 683088 h 2476751"/>
                <a:gd name="connsiteX32" fmla="*/ 54449 w 2477372"/>
                <a:gd name="connsiteY32" fmla="*/ 843781 h 2476751"/>
                <a:gd name="connsiteX33" fmla="*/ 1322 w 2477372"/>
                <a:gd name="connsiteY33" fmla="*/ 908171 h 2476751"/>
                <a:gd name="connsiteX34" fmla="*/ 25788 w 2477372"/>
                <a:gd name="connsiteY34" fmla="*/ 824953 h 2476751"/>
                <a:gd name="connsiteX35" fmla="*/ 858006 w 2477372"/>
                <a:gd name="connsiteY35" fmla="*/ 12932 h 247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7372" h="2476751">
                  <a:moveTo>
                    <a:pt x="908298" y="0"/>
                  </a:moveTo>
                  <a:lnTo>
                    <a:pt x="850739" y="47491"/>
                  </a:lnTo>
                  <a:cubicBezTo>
                    <a:pt x="751455" y="146775"/>
                    <a:pt x="690046" y="283935"/>
                    <a:pt x="690046" y="435438"/>
                  </a:cubicBezTo>
                  <a:cubicBezTo>
                    <a:pt x="690046" y="738444"/>
                    <a:pt x="935680" y="984078"/>
                    <a:pt x="1238686" y="984078"/>
                  </a:cubicBezTo>
                  <a:cubicBezTo>
                    <a:pt x="1541692" y="984078"/>
                    <a:pt x="1787326" y="738444"/>
                    <a:pt x="1787326" y="435438"/>
                  </a:cubicBezTo>
                  <a:cubicBezTo>
                    <a:pt x="1787326" y="283935"/>
                    <a:pt x="1725918" y="146775"/>
                    <a:pt x="1626633" y="47491"/>
                  </a:cubicBezTo>
                  <a:lnTo>
                    <a:pt x="1569074" y="0"/>
                  </a:lnTo>
                  <a:lnTo>
                    <a:pt x="1619367" y="12932"/>
                  </a:lnTo>
                  <a:cubicBezTo>
                    <a:pt x="2010202" y="134494"/>
                    <a:pt x="2320741" y="438302"/>
                    <a:pt x="2451584" y="824953"/>
                  </a:cubicBezTo>
                  <a:lnTo>
                    <a:pt x="2476050" y="908171"/>
                  </a:lnTo>
                  <a:lnTo>
                    <a:pt x="2422923" y="843781"/>
                  </a:lnTo>
                  <a:cubicBezTo>
                    <a:pt x="2323639" y="744497"/>
                    <a:pt x="2186479" y="683088"/>
                    <a:pt x="2034976" y="683088"/>
                  </a:cubicBezTo>
                  <a:cubicBezTo>
                    <a:pt x="1731970" y="683088"/>
                    <a:pt x="1486336" y="928722"/>
                    <a:pt x="1486336" y="1231728"/>
                  </a:cubicBezTo>
                  <a:cubicBezTo>
                    <a:pt x="1486336" y="1534734"/>
                    <a:pt x="1731970" y="1780368"/>
                    <a:pt x="2034976" y="1780368"/>
                  </a:cubicBezTo>
                  <a:cubicBezTo>
                    <a:pt x="2186479" y="1780368"/>
                    <a:pt x="2323639" y="1718960"/>
                    <a:pt x="2422923" y="1619675"/>
                  </a:cubicBezTo>
                  <a:lnTo>
                    <a:pt x="2477372" y="1553683"/>
                  </a:lnTo>
                  <a:lnTo>
                    <a:pt x="2461293" y="1616219"/>
                  </a:lnTo>
                  <a:cubicBezTo>
                    <a:pt x="2339731" y="2007054"/>
                    <a:pt x="2035923" y="2317593"/>
                    <a:pt x="1649271" y="2448436"/>
                  </a:cubicBezTo>
                  <a:lnTo>
                    <a:pt x="1552960" y="2476751"/>
                  </a:lnTo>
                  <a:lnTo>
                    <a:pt x="1626633" y="2415965"/>
                  </a:lnTo>
                  <a:cubicBezTo>
                    <a:pt x="1725918" y="2316681"/>
                    <a:pt x="1787326" y="2179521"/>
                    <a:pt x="1787326" y="2028018"/>
                  </a:cubicBezTo>
                  <a:cubicBezTo>
                    <a:pt x="1787326" y="1725012"/>
                    <a:pt x="1541692" y="1479378"/>
                    <a:pt x="1238686" y="1479378"/>
                  </a:cubicBezTo>
                  <a:cubicBezTo>
                    <a:pt x="935680" y="1479378"/>
                    <a:pt x="690046" y="1725012"/>
                    <a:pt x="690046" y="2028018"/>
                  </a:cubicBezTo>
                  <a:cubicBezTo>
                    <a:pt x="690046" y="2179521"/>
                    <a:pt x="751455" y="2316681"/>
                    <a:pt x="850739" y="2415965"/>
                  </a:cubicBezTo>
                  <a:lnTo>
                    <a:pt x="924412" y="2476751"/>
                  </a:lnTo>
                  <a:lnTo>
                    <a:pt x="828101" y="2448436"/>
                  </a:lnTo>
                  <a:cubicBezTo>
                    <a:pt x="441450" y="2317593"/>
                    <a:pt x="137641" y="2007054"/>
                    <a:pt x="16079" y="1616219"/>
                  </a:cubicBezTo>
                  <a:lnTo>
                    <a:pt x="0" y="1553683"/>
                  </a:lnTo>
                  <a:lnTo>
                    <a:pt x="54449" y="1619675"/>
                  </a:lnTo>
                  <a:cubicBezTo>
                    <a:pt x="153733" y="1718960"/>
                    <a:pt x="290893" y="1780368"/>
                    <a:pt x="442396" y="1780368"/>
                  </a:cubicBezTo>
                  <a:cubicBezTo>
                    <a:pt x="745402" y="1780368"/>
                    <a:pt x="991036" y="1534734"/>
                    <a:pt x="991036" y="1231728"/>
                  </a:cubicBezTo>
                  <a:cubicBezTo>
                    <a:pt x="991036" y="928722"/>
                    <a:pt x="745402" y="683088"/>
                    <a:pt x="442396" y="683088"/>
                  </a:cubicBezTo>
                  <a:cubicBezTo>
                    <a:pt x="290893" y="683088"/>
                    <a:pt x="153733" y="744497"/>
                    <a:pt x="54449" y="843781"/>
                  </a:cubicBezTo>
                  <a:lnTo>
                    <a:pt x="1322" y="908171"/>
                  </a:lnTo>
                  <a:lnTo>
                    <a:pt x="25788" y="824953"/>
                  </a:lnTo>
                  <a:cubicBezTo>
                    <a:pt x="156631" y="438302"/>
                    <a:pt x="467171" y="134494"/>
                    <a:pt x="858006" y="12932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BCA5E77D-B741-5EBC-930D-B3F747324BB9}"/>
                </a:ext>
              </a:extLst>
            </p:cNvPr>
            <p:cNvSpPr/>
            <p:nvPr/>
          </p:nvSpPr>
          <p:spPr bwMode="auto">
            <a:xfrm>
              <a:off x="1543263" y="909638"/>
              <a:ext cx="952074" cy="952074"/>
            </a:xfrm>
            <a:custGeom>
              <a:avLst/>
              <a:gdLst>
                <a:gd name="connsiteX0" fmla="*/ 476037 w 952074"/>
                <a:gd name="connsiteY0" fmla="*/ 0 h 952074"/>
                <a:gd name="connsiteX1" fmla="*/ 952074 w 952074"/>
                <a:gd name="connsiteY1" fmla="*/ 476037 h 952074"/>
                <a:gd name="connsiteX2" fmla="*/ 476037 w 952074"/>
                <a:gd name="connsiteY2" fmla="*/ 952074 h 952074"/>
                <a:gd name="connsiteX3" fmla="*/ 0 w 952074"/>
                <a:gd name="connsiteY3" fmla="*/ 476037 h 952074"/>
                <a:gd name="connsiteX4" fmla="*/ 476037 w 952074"/>
                <a:gd name="connsiteY4" fmla="*/ 0 h 95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074" h="952074">
                  <a:moveTo>
                    <a:pt x="476037" y="0"/>
                  </a:moveTo>
                  <a:cubicBezTo>
                    <a:pt x="738945" y="0"/>
                    <a:pt x="952074" y="213129"/>
                    <a:pt x="952074" y="476037"/>
                  </a:cubicBezTo>
                  <a:cubicBezTo>
                    <a:pt x="952074" y="738945"/>
                    <a:pt x="738945" y="952074"/>
                    <a:pt x="476037" y="952074"/>
                  </a:cubicBezTo>
                  <a:cubicBezTo>
                    <a:pt x="213129" y="952074"/>
                    <a:pt x="0" y="738945"/>
                    <a:pt x="0" y="476037"/>
                  </a:cubicBezTo>
                  <a:cubicBezTo>
                    <a:pt x="0" y="213129"/>
                    <a:pt x="213129" y="0"/>
                    <a:pt x="476037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511BB256-9ED8-2D09-C33A-9410B78179D0}"/>
                </a:ext>
              </a:extLst>
            </p:cNvPr>
            <p:cNvSpPr/>
            <p:nvPr/>
          </p:nvSpPr>
          <p:spPr bwMode="auto">
            <a:xfrm>
              <a:off x="746973" y="1705928"/>
              <a:ext cx="952074" cy="952074"/>
            </a:xfrm>
            <a:custGeom>
              <a:avLst/>
              <a:gdLst>
                <a:gd name="connsiteX0" fmla="*/ 476037 w 952074"/>
                <a:gd name="connsiteY0" fmla="*/ 0 h 952074"/>
                <a:gd name="connsiteX1" fmla="*/ 952074 w 952074"/>
                <a:gd name="connsiteY1" fmla="*/ 476037 h 952074"/>
                <a:gd name="connsiteX2" fmla="*/ 476037 w 952074"/>
                <a:gd name="connsiteY2" fmla="*/ 952074 h 952074"/>
                <a:gd name="connsiteX3" fmla="*/ 0 w 952074"/>
                <a:gd name="connsiteY3" fmla="*/ 476037 h 952074"/>
                <a:gd name="connsiteX4" fmla="*/ 476037 w 952074"/>
                <a:gd name="connsiteY4" fmla="*/ 0 h 95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074" h="952074">
                  <a:moveTo>
                    <a:pt x="476037" y="0"/>
                  </a:moveTo>
                  <a:cubicBezTo>
                    <a:pt x="738945" y="0"/>
                    <a:pt x="952074" y="213129"/>
                    <a:pt x="952074" y="476037"/>
                  </a:cubicBezTo>
                  <a:cubicBezTo>
                    <a:pt x="952074" y="738945"/>
                    <a:pt x="738945" y="952074"/>
                    <a:pt x="476037" y="952074"/>
                  </a:cubicBezTo>
                  <a:cubicBezTo>
                    <a:pt x="213129" y="952074"/>
                    <a:pt x="0" y="738945"/>
                    <a:pt x="0" y="476037"/>
                  </a:cubicBezTo>
                  <a:cubicBezTo>
                    <a:pt x="0" y="213129"/>
                    <a:pt x="213129" y="0"/>
                    <a:pt x="47603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A35B072F-88AC-E4B5-A6DC-B63F143FE611}"/>
                </a:ext>
              </a:extLst>
            </p:cNvPr>
            <p:cNvSpPr/>
            <p:nvPr/>
          </p:nvSpPr>
          <p:spPr bwMode="auto">
            <a:xfrm>
              <a:off x="2339553" y="1705928"/>
              <a:ext cx="952074" cy="952074"/>
            </a:xfrm>
            <a:custGeom>
              <a:avLst/>
              <a:gdLst>
                <a:gd name="connsiteX0" fmla="*/ 476037 w 952074"/>
                <a:gd name="connsiteY0" fmla="*/ 0 h 952074"/>
                <a:gd name="connsiteX1" fmla="*/ 952074 w 952074"/>
                <a:gd name="connsiteY1" fmla="*/ 476037 h 952074"/>
                <a:gd name="connsiteX2" fmla="*/ 476037 w 952074"/>
                <a:gd name="connsiteY2" fmla="*/ 952074 h 952074"/>
                <a:gd name="connsiteX3" fmla="*/ 0 w 952074"/>
                <a:gd name="connsiteY3" fmla="*/ 476037 h 952074"/>
                <a:gd name="connsiteX4" fmla="*/ 476037 w 952074"/>
                <a:gd name="connsiteY4" fmla="*/ 0 h 95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074" h="952074">
                  <a:moveTo>
                    <a:pt x="476037" y="0"/>
                  </a:moveTo>
                  <a:cubicBezTo>
                    <a:pt x="738945" y="0"/>
                    <a:pt x="952074" y="213129"/>
                    <a:pt x="952074" y="476037"/>
                  </a:cubicBezTo>
                  <a:cubicBezTo>
                    <a:pt x="952074" y="738945"/>
                    <a:pt x="738945" y="952074"/>
                    <a:pt x="476037" y="952074"/>
                  </a:cubicBezTo>
                  <a:cubicBezTo>
                    <a:pt x="213129" y="952074"/>
                    <a:pt x="0" y="738945"/>
                    <a:pt x="0" y="476037"/>
                  </a:cubicBezTo>
                  <a:cubicBezTo>
                    <a:pt x="0" y="213129"/>
                    <a:pt x="213129" y="0"/>
                    <a:pt x="476037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2914840F-0819-1C43-23B4-4DD1F23C527A}"/>
                </a:ext>
              </a:extLst>
            </p:cNvPr>
            <p:cNvSpPr/>
            <p:nvPr/>
          </p:nvSpPr>
          <p:spPr bwMode="auto">
            <a:xfrm>
              <a:off x="1543263" y="2502218"/>
              <a:ext cx="952074" cy="952074"/>
            </a:xfrm>
            <a:custGeom>
              <a:avLst/>
              <a:gdLst>
                <a:gd name="connsiteX0" fmla="*/ 476037 w 952074"/>
                <a:gd name="connsiteY0" fmla="*/ 0 h 952074"/>
                <a:gd name="connsiteX1" fmla="*/ 952074 w 952074"/>
                <a:gd name="connsiteY1" fmla="*/ 476037 h 952074"/>
                <a:gd name="connsiteX2" fmla="*/ 476037 w 952074"/>
                <a:gd name="connsiteY2" fmla="*/ 952074 h 952074"/>
                <a:gd name="connsiteX3" fmla="*/ 0 w 952074"/>
                <a:gd name="connsiteY3" fmla="*/ 476037 h 952074"/>
                <a:gd name="connsiteX4" fmla="*/ 476037 w 952074"/>
                <a:gd name="connsiteY4" fmla="*/ 0 h 95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074" h="952074">
                  <a:moveTo>
                    <a:pt x="476037" y="0"/>
                  </a:moveTo>
                  <a:cubicBezTo>
                    <a:pt x="738945" y="0"/>
                    <a:pt x="952074" y="213129"/>
                    <a:pt x="952074" y="476037"/>
                  </a:cubicBezTo>
                  <a:cubicBezTo>
                    <a:pt x="952074" y="738945"/>
                    <a:pt x="738945" y="952074"/>
                    <a:pt x="476037" y="952074"/>
                  </a:cubicBezTo>
                  <a:cubicBezTo>
                    <a:pt x="213129" y="952074"/>
                    <a:pt x="0" y="738945"/>
                    <a:pt x="0" y="476037"/>
                  </a:cubicBezTo>
                  <a:cubicBezTo>
                    <a:pt x="0" y="213129"/>
                    <a:pt x="213129" y="0"/>
                    <a:pt x="476037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79EA36A-B4CB-819D-D120-CDD1DBBDD01B}"/>
              </a:ext>
            </a:extLst>
          </p:cNvPr>
          <p:cNvGrpSpPr/>
          <p:nvPr/>
        </p:nvGrpSpPr>
        <p:grpSpPr>
          <a:xfrm>
            <a:off x="717118" y="3791055"/>
            <a:ext cx="2609260" cy="2601723"/>
            <a:chOff x="717118" y="3791055"/>
            <a:chExt cx="2609260" cy="2601723"/>
          </a:xfrm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B4AD8CDD-4990-118D-DBA6-149FB3171571}"/>
                </a:ext>
              </a:extLst>
            </p:cNvPr>
            <p:cNvSpPr/>
            <p:nvPr/>
          </p:nvSpPr>
          <p:spPr bwMode="auto">
            <a:xfrm>
              <a:off x="717118" y="3813919"/>
              <a:ext cx="2609260" cy="2578859"/>
            </a:xfrm>
            <a:custGeom>
              <a:avLst/>
              <a:gdLst>
                <a:gd name="connsiteX0" fmla="*/ 1026552 w 2609260"/>
                <a:gd name="connsiteY0" fmla="*/ 0 h 2578859"/>
                <a:gd name="connsiteX1" fmla="*/ 954851 w 2609260"/>
                <a:gd name="connsiteY1" fmla="*/ 59158 h 2578859"/>
                <a:gd name="connsiteX2" fmla="*/ 809968 w 2609260"/>
                <a:gd name="connsiteY2" fmla="*/ 408937 h 2578859"/>
                <a:gd name="connsiteX3" fmla="*/ 1304630 w 2609260"/>
                <a:gd name="connsiteY3" fmla="*/ 903599 h 2578859"/>
                <a:gd name="connsiteX4" fmla="*/ 1799292 w 2609260"/>
                <a:gd name="connsiteY4" fmla="*/ 408937 h 2578859"/>
                <a:gd name="connsiteX5" fmla="*/ 1654409 w 2609260"/>
                <a:gd name="connsiteY5" fmla="*/ 59158 h 2578859"/>
                <a:gd name="connsiteX6" fmla="*/ 1582708 w 2609260"/>
                <a:gd name="connsiteY6" fmla="*/ 0 h 2578859"/>
                <a:gd name="connsiteX7" fmla="*/ 1692587 w 2609260"/>
                <a:gd name="connsiteY7" fmla="*/ 28253 h 2578859"/>
                <a:gd name="connsiteX8" fmla="*/ 2386450 w 2609260"/>
                <a:gd name="connsiteY8" fmla="*/ 544798 h 2578859"/>
                <a:gd name="connsiteX9" fmla="*/ 2440564 w 2609260"/>
                <a:gd name="connsiteY9" fmla="*/ 633872 h 2578859"/>
                <a:gd name="connsiteX10" fmla="*/ 2378852 w 2609260"/>
                <a:gd name="connsiteY10" fmla="*/ 582956 h 2578859"/>
                <a:gd name="connsiteX11" fmla="*/ 2102282 w 2609260"/>
                <a:gd name="connsiteY11" fmla="*/ 498475 h 2578859"/>
                <a:gd name="connsiteX12" fmla="*/ 1607620 w 2609260"/>
                <a:gd name="connsiteY12" fmla="*/ 993137 h 2578859"/>
                <a:gd name="connsiteX13" fmla="*/ 2102282 w 2609260"/>
                <a:gd name="connsiteY13" fmla="*/ 1487799 h 2578859"/>
                <a:gd name="connsiteX14" fmla="*/ 2586894 w 2609260"/>
                <a:gd name="connsiteY14" fmla="*/ 1092829 h 2578859"/>
                <a:gd name="connsiteX15" fmla="*/ 2590197 w 2609260"/>
                <a:gd name="connsiteY15" fmla="*/ 1060066 h 2578859"/>
                <a:gd name="connsiteX16" fmla="*/ 2602524 w 2609260"/>
                <a:gd name="connsiteY16" fmla="*/ 1140838 h 2578859"/>
                <a:gd name="connsiteX17" fmla="*/ 2609260 w 2609260"/>
                <a:gd name="connsiteY17" fmla="*/ 1274229 h 2578859"/>
                <a:gd name="connsiteX18" fmla="*/ 2311346 w 2609260"/>
                <a:gd name="connsiteY18" fmla="*/ 2104095 h 2578859"/>
                <a:gd name="connsiteX19" fmla="*/ 2251771 w 2609260"/>
                <a:gd name="connsiteY19" fmla="*/ 2169644 h 2578859"/>
                <a:gd name="connsiteX20" fmla="*/ 2265244 w 2609260"/>
                <a:gd name="connsiteY20" fmla="*/ 2144822 h 2578859"/>
                <a:gd name="connsiteX21" fmla="*/ 2304117 w 2609260"/>
                <a:gd name="connsiteY21" fmla="*/ 1952277 h 2578859"/>
                <a:gd name="connsiteX22" fmla="*/ 1809455 w 2609260"/>
                <a:gd name="connsiteY22" fmla="*/ 1457615 h 2578859"/>
                <a:gd name="connsiteX23" fmla="*/ 1314793 w 2609260"/>
                <a:gd name="connsiteY23" fmla="*/ 1952277 h 2578859"/>
                <a:gd name="connsiteX24" fmla="*/ 1809455 w 2609260"/>
                <a:gd name="connsiteY24" fmla="*/ 2446939 h 2578859"/>
                <a:gd name="connsiteX25" fmla="*/ 1890415 w 2609260"/>
                <a:gd name="connsiteY25" fmla="*/ 2438778 h 2578859"/>
                <a:gd name="connsiteX26" fmla="*/ 1812451 w 2609260"/>
                <a:gd name="connsiteY26" fmla="*/ 2476335 h 2578859"/>
                <a:gd name="connsiteX27" fmla="*/ 1304630 w 2609260"/>
                <a:gd name="connsiteY27" fmla="*/ 2578859 h 2578859"/>
                <a:gd name="connsiteX28" fmla="*/ 796809 w 2609260"/>
                <a:gd name="connsiteY28" fmla="*/ 2476335 h 2578859"/>
                <a:gd name="connsiteX29" fmla="*/ 718846 w 2609260"/>
                <a:gd name="connsiteY29" fmla="*/ 2438778 h 2578859"/>
                <a:gd name="connsiteX30" fmla="*/ 799805 w 2609260"/>
                <a:gd name="connsiteY30" fmla="*/ 2446939 h 2578859"/>
                <a:gd name="connsiteX31" fmla="*/ 1294467 w 2609260"/>
                <a:gd name="connsiteY31" fmla="*/ 1952277 h 2578859"/>
                <a:gd name="connsiteX32" fmla="*/ 799805 w 2609260"/>
                <a:gd name="connsiteY32" fmla="*/ 1457615 h 2578859"/>
                <a:gd name="connsiteX33" fmla="*/ 305143 w 2609260"/>
                <a:gd name="connsiteY33" fmla="*/ 1952277 h 2578859"/>
                <a:gd name="connsiteX34" fmla="*/ 344016 w 2609260"/>
                <a:gd name="connsiteY34" fmla="*/ 2144822 h 2578859"/>
                <a:gd name="connsiteX35" fmla="*/ 357489 w 2609260"/>
                <a:gd name="connsiteY35" fmla="*/ 2169644 h 2578859"/>
                <a:gd name="connsiteX36" fmla="*/ 297914 w 2609260"/>
                <a:gd name="connsiteY36" fmla="*/ 2104095 h 2578859"/>
                <a:gd name="connsiteX37" fmla="*/ 0 w 2609260"/>
                <a:gd name="connsiteY37" fmla="*/ 1274229 h 2578859"/>
                <a:gd name="connsiteX38" fmla="*/ 6736 w 2609260"/>
                <a:gd name="connsiteY38" fmla="*/ 1140838 h 2578859"/>
                <a:gd name="connsiteX39" fmla="*/ 16115 w 2609260"/>
                <a:gd name="connsiteY39" fmla="*/ 1079385 h 2578859"/>
                <a:gd name="connsiteX40" fmla="*/ 17470 w 2609260"/>
                <a:gd name="connsiteY40" fmla="*/ 1092829 h 2578859"/>
                <a:gd name="connsiteX41" fmla="*/ 502082 w 2609260"/>
                <a:gd name="connsiteY41" fmla="*/ 1487799 h 2578859"/>
                <a:gd name="connsiteX42" fmla="*/ 996744 w 2609260"/>
                <a:gd name="connsiteY42" fmla="*/ 993137 h 2578859"/>
                <a:gd name="connsiteX43" fmla="*/ 502082 w 2609260"/>
                <a:gd name="connsiteY43" fmla="*/ 498475 h 2578859"/>
                <a:gd name="connsiteX44" fmla="*/ 225512 w 2609260"/>
                <a:gd name="connsiteY44" fmla="*/ 582956 h 2578859"/>
                <a:gd name="connsiteX45" fmla="*/ 173617 w 2609260"/>
                <a:gd name="connsiteY45" fmla="*/ 625773 h 2578859"/>
                <a:gd name="connsiteX46" fmla="*/ 222810 w 2609260"/>
                <a:gd name="connsiteY46" fmla="*/ 544798 h 2578859"/>
                <a:gd name="connsiteX47" fmla="*/ 916673 w 2609260"/>
                <a:gd name="connsiteY47" fmla="*/ 28253 h 2578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609260" h="2578859">
                  <a:moveTo>
                    <a:pt x="1026552" y="0"/>
                  </a:moveTo>
                  <a:lnTo>
                    <a:pt x="954851" y="59158"/>
                  </a:lnTo>
                  <a:cubicBezTo>
                    <a:pt x="865335" y="148675"/>
                    <a:pt x="809968" y="272340"/>
                    <a:pt x="809968" y="408937"/>
                  </a:cubicBezTo>
                  <a:cubicBezTo>
                    <a:pt x="809968" y="682131"/>
                    <a:pt x="1031436" y="903599"/>
                    <a:pt x="1304630" y="903599"/>
                  </a:cubicBezTo>
                  <a:cubicBezTo>
                    <a:pt x="1577824" y="903599"/>
                    <a:pt x="1799292" y="682131"/>
                    <a:pt x="1799292" y="408937"/>
                  </a:cubicBezTo>
                  <a:cubicBezTo>
                    <a:pt x="1799292" y="272340"/>
                    <a:pt x="1743925" y="148675"/>
                    <a:pt x="1654409" y="59158"/>
                  </a:cubicBezTo>
                  <a:lnTo>
                    <a:pt x="1582708" y="0"/>
                  </a:lnTo>
                  <a:lnTo>
                    <a:pt x="1692587" y="28253"/>
                  </a:lnTo>
                  <a:cubicBezTo>
                    <a:pt x="1978550" y="117196"/>
                    <a:pt x="2222334" y="301875"/>
                    <a:pt x="2386450" y="544798"/>
                  </a:cubicBezTo>
                  <a:lnTo>
                    <a:pt x="2440564" y="633872"/>
                  </a:lnTo>
                  <a:lnTo>
                    <a:pt x="2378852" y="582956"/>
                  </a:lnTo>
                  <a:cubicBezTo>
                    <a:pt x="2299904" y="529619"/>
                    <a:pt x="2204730" y="498475"/>
                    <a:pt x="2102282" y="498475"/>
                  </a:cubicBezTo>
                  <a:cubicBezTo>
                    <a:pt x="1829088" y="498475"/>
                    <a:pt x="1607620" y="719943"/>
                    <a:pt x="1607620" y="993137"/>
                  </a:cubicBezTo>
                  <a:cubicBezTo>
                    <a:pt x="1607620" y="1266331"/>
                    <a:pt x="1829088" y="1487799"/>
                    <a:pt x="2102282" y="1487799"/>
                  </a:cubicBezTo>
                  <a:cubicBezTo>
                    <a:pt x="2341327" y="1487799"/>
                    <a:pt x="2540769" y="1318238"/>
                    <a:pt x="2586894" y="1092829"/>
                  </a:cubicBezTo>
                  <a:lnTo>
                    <a:pt x="2590197" y="1060066"/>
                  </a:lnTo>
                  <a:lnTo>
                    <a:pt x="2602524" y="1140838"/>
                  </a:lnTo>
                  <a:cubicBezTo>
                    <a:pt x="2606978" y="1184696"/>
                    <a:pt x="2609260" y="1229196"/>
                    <a:pt x="2609260" y="1274229"/>
                  </a:cubicBezTo>
                  <a:cubicBezTo>
                    <a:pt x="2609260" y="1589460"/>
                    <a:pt x="2497459" y="1878578"/>
                    <a:pt x="2311346" y="2104095"/>
                  </a:cubicBezTo>
                  <a:lnTo>
                    <a:pt x="2251771" y="2169644"/>
                  </a:lnTo>
                  <a:lnTo>
                    <a:pt x="2265244" y="2144822"/>
                  </a:lnTo>
                  <a:cubicBezTo>
                    <a:pt x="2290275" y="2085641"/>
                    <a:pt x="2304117" y="2020576"/>
                    <a:pt x="2304117" y="1952277"/>
                  </a:cubicBezTo>
                  <a:cubicBezTo>
                    <a:pt x="2304117" y="1679083"/>
                    <a:pt x="2082649" y="1457615"/>
                    <a:pt x="1809455" y="1457615"/>
                  </a:cubicBezTo>
                  <a:cubicBezTo>
                    <a:pt x="1536261" y="1457615"/>
                    <a:pt x="1314793" y="1679083"/>
                    <a:pt x="1314793" y="1952277"/>
                  </a:cubicBezTo>
                  <a:cubicBezTo>
                    <a:pt x="1314793" y="2225471"/>
                    <a:pt x="1536261" y="2446939"/>
                    <a:pt x="1809455" y="2446939"/>
                  </a:cubicBezTo>
                  <a:lnTo>
                    <a:pt x="1890415" y="2438778"/>
                  </a:lnTo>
                  <a:lnTo>
                    <a:pt x="1812451" y="2476335"/>
                  </a:lnTo>
                  <a:cubicBezTo>
                    <a:pt x="1656367" y="2542353"/>
                    <a:pt x="1484762" y="2578859"/>
                    <a:pt x="1304630" y="2578859"/>
                  </a:cubicBezTo>
                  <a:cubicBezTo>
                    <a:pt x="1124498" y="2578859"/>
                    <a:pt x="952893" y="2542353"/>
                    <a:pt x="796809" y="2476335"/>
                  </a:cubicBezTo>
                  <a:lnTo>
                    <a:pt x="718846" y="2438778"/>
                  </a:lnTo>
                  <a:lnTo>
                    <a:pt x="799805" y="2446939"/>
                  </a:lnTo>
                  <a:cubicBezTo>
                    <a:pt x="1072999" y="2446939"/>
                    <a:pt x="1294467" y="2225471"/>
                    <a:pt x="1294467" y="1952277"/>
                  </a:cubicBezTo>
                  <a:cubicBezTo>
                    <a:pt x="1294467" y="1679083"/>
                    <a:pt x="1072999" y="1457615"/>
                    <a:pt x="799805" y="1457615"/>
                  </a:cubicBezTo>
                  <a:cubicBezTo>
                    <a:pt x="526611" y="1457615"/>
                    <a:pt x="305143" y="1679083"/>
                    <a:pt x="305143" y="1952277"/>
                  </a:cubicBezTo>
                  <a:cubicBezTo>
                    <a:pt x="305143" y="2020576"/>
                    <a:pt x="318985" y="2085641"/>
                    <a:pt x="344016" y="2144822"/>
                  </a:cubicBezTo>
                  <a:lnTo>
                    <a:pt x="357489" y="2169644"/>
                  </a:lnTo>
                  <a:lnTo>
                    <a:pt x="297914" y="2104095"/>
                  </a:lnTo>
                  <a:cubicBezTo>
                    <a:pt x="111801" y="1878578"/>
                    <a:pt x="0" y="1589460"/>
                    <a:pt x="0" y="1274229"/>
                  </a:cubicBezTo>
                  <a:cubicBezTo>
                    <a:pt x="0" y="1229196"/>
                    <a:pt x="2282" y="1184696"/>
                    <a:pt x="6736" y="1140838"/>
                  </a:cubicBezTo>
                  <a:lnTo>
                    <a:pt x="16115" y="1079385"/>
                  </a:lnTo>
                  <a:lnTo>
                    <a:pt x="17470" y="1092829"/>
                  </a:lnTo>
                  <a:cubicBezTo>
                    <a:pt x="63595" y="1318238"/>
                    <a:pt x="263037" y="1487799"/>
                    <a:pt x="502082" y="1487799"/>
                  </a:cubicBezTo>
                  <a:cubicBezTo>
                    <a:pt x="775276" y="1487799"/>
                    <a:pt x="996744" y="1266331"/>
                    <a:pt x="996744" y="993137"/>
                  </a:cubicBezTo>
                  <a:cubicBezTo>
                    <a:pt x="996744" y="719943"/>
                    <a:pt x="775276" y="498475"/>
                    <a:pt x="502082" y="498475"/>
                  </a:cubicBezTo>
                  <a:cubicBezTo>
                    <a:pt x="399634" y="498475"/>
                    <a:pt x="304461" y="529619"/>
                    <a:pt x="225512" y="582956"/>
                  </a:cubicBezTo>
                  <a:lnTo>
                    <a:pt x="173617" y="625773"/>
                  </a:lnTo>
                  <a:lnTo>
                    <a:pt x="222810" y="544798"/>
                  </a:lnTo>
                  <a:cubicBezTo>
                    <a:pt x="386927" y="301875"/>
                    <a:pt x="630710" y="117196"/>
                    <a:pt x="916673" y="28253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7ECECB9-029F-3AE5-FB36-BEED0806B79D}"/>
                </a:ext>
              </a:extLst>
            </p:cNvPr>
            <p:cNvSpPr/>
            <p:nvPr/>
          </p:nvSpPr>
          <p:spPr bwMode="auto">
            <a:xfrm>
              <a:off x="1589948" y="3791055"/>
              <a:ext cx="863600" cy="863600"/>
            </a:xfrm>
            <a:custGeom>
              <a:avLst/>
              <a:gdLst>
                <a:gd name="connsiteX0" fmla="*/ 431800 w 863600"/>
                <a:gd name="connsiteY0" fmla="*/ 0 h 863600"/>
                <a:gd name="connsiteX1" fmla="*/ 863600 w 863600"/>
                <a:gd name="connsiteY1" fmla="*/ 431800 h 863600"/>
                <a:gd name="connsiteX2" fmla="*/ 431800 w 863600"/>
                <a:gd name="connsiteY2" fmla="*/ 863600 h 863600"/>
                <a:gd name="connsiteX3" fmla="*/ 0 w 863600"/>
                <a:gd name="connsiteY3" fmla="*/ 431800 h 863600"/>
                <a:gd name="connsiteX4" fmla="*/ 431800 w 863600"/>
                <a:gd name="connsiteY4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863600">
                  <a:moveTo>
                    <a:pt x="431800" y="0"/>
                  </a:moveTo>
                  <a:cubicBezTo>
                    <a:pt x="670277" y="0"/>
                    <a:pt x="863600" y="193323"/>
                    <a:pt x="863600" y="431800"/>
                  </a:cubicBezTo>
                  <a:cubicBezTo>
                    <a:pt x="863600" y="670277"/>
                    <a:pt x="670277" y="863600"/>
                    <a:pt x="431800" y="863600"/>
                  </a:cubicBezTo>
                  <a:cubicBezTo>
                    <a:pt x="193323" y="863600"/>
                    <a:pt x="0" y="670277"/>
                    <a:pt x="0" y="431800"/>
                  </a:cubicBezTo>
                  <a:cubicBezTo>
                    <a:pt x="0" y="193323"/>
                    <a:pt x="193323" y="0"/>
                    <a:pt x="431800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85DC1B1D-3907-6EC3-49BB-8B47470E8746}"/>
                </a:ext>
              </a:extLst>
            </p:cNvPr>
            <p:cNvSpPr/>
            <p:nvPr/>
          </p:nvSpPr>
          <p:spPr bwMode="auto">
            <a:xfrm>
              <a:off x="787400" y="4375255"/>
              <a:ext cx="863600" cy="863600"/>
            </a:xfrm>
            <a:custGeom>
              <a:avLst/>
              <a:gdLst>
                <a:gd name="connsiteX0" fmla="*/ 431800 w 863600"/>
                <a:gd name="connsiteY0" fmla="*/ 0 h 863600"/>
                <a:gd name="connsiteX1" fmla="*/ 863600 w 863600"/>
                <a:gd name="connsiteY1" fmla="*/ 431800 h 863600"/>
                <a:gd name="connsiteX2" fmla="*/ 431800 w 863600"/>
                <a:gd name="connsiteY2" fmla="*/ 863600 h 863600"/>
                <a:gd name="connsiteX3" fmla="*/ 0 w 863600"/>
                <a:gd name="connsiteY3" fmla="*/ 431800 h 863600"/>
                <a:gd name="connsiteX4" fmla="*/ 431800 w 863600"/>
                <a:gd name="connsiteY4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863600">
                  <a:moveTo>
                    <a:pt x="431800" y="0"/>
                  </a:moveTo>
                  <a:cubicBezTo>
                    <a:pt x="670277" y="0"/>
                    <a:pt x="863600" y="193323"/>
                    <a:pt x="863600" y="431800"/>
                  </a:cubicBezTo>
                  <a:cubicBezTo>
                    <a:pt x="863600" y="670277"/>
                    <a:pt x="670277" y="863600"/>
                    <a:pt x="431800" y="863600"/>
                  </a:cubicBezTo>
                  <a:cubicBezTo>
                    <a:pt x="193323" y="863600"/>
                    <a:pt x="0" y="670277"/>
                    <a:pt x="0" y="431800"/>
                  </a:cubicBezTo>
                  <a:cubicBezTo>
                    <a:pt x="0" y="193323"/>
                    <a:pt x="193323" y="0"/>
                    <a:pt x="431800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88E593C-94CB-DD02-CD69-39D0A420831A}"/>
                </a:ext>
              </a:extLst>
            </p:cNvPr>
            <p:cNvSpPr/>
            <p:nvPr/>
          </p:nvSpPr>
          <p:spPr bwMode="auto">
            <a:xfrm>
              <a:off x="2387600" y="4375255"/>
              <a:ext cx="863600" cy="863600"/>
            </a:xfrm>
            <a:custGeom>
              <a:avLst/>
              <a:gdLst>
                <a:gd name="connsiteX0" fmla="*/ 431800 w 863600"/>
                <a:gd name="connsiteY0" fmla="*/ 0 h 863600"/>
                <a:gd name="connsiteX1" fmla="*/ 863600 w 863600"/>
                <a:gd name="connsiteY1" fmla="*/ 431800 h 863600"/>
                <a:gd name="connsiteX2" fmla="*/ 431800 w 863600"/>
                <a:gd name="connsiteY2" fmla="*/ 863600 h 863600"/>
                <a:gd name="connsiteX3" fmla="*/ 0 w 863600"/>
                <a:gd name="connsiteY3" fmla="*/ 431800 h 863600"/>
                <a:gd name="connsiteX4" fmla="*/ 431800 w 863600"/>
                <a:gd name="connsiteY4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863600">
                  <a:moveTo>
                    <a:pt x="431800" y="0"/>
                  </a:moveTo>
                  <a:cubicBezTo>
                    <a:pt x="670277" y="0"/>
                    <a:pt x="863600" y="193323"/>
                    <a:pt x="863600" y="431800"/>
                  </a:cubicBezTo>
                  <a:cubicBezTo>
                    <a:pt x="863600" y="670277"/>
                    <a:pt x="670277" y="863600"/>
                    <a:pt x="431800" y="863600"/>
                  </a:cubicBezTo>
                  <a:cubicBezTo>
                    <a:pt x="193323" y="863600"/>
                    <a:pt x="0" y="670277"/>
                    <a:pt x="0" y="431800"/>
                  </a:cubicBezTo>
                  <a:cubicBezTo>
                    <a:pt x="0" y="193323"/>
                    <a:pt x="193323" y="0"/>
                    <a:pt x="431800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CC6F512A-D140-F8E0-AAB2-DC713C2CBA81}"/>
                </a:ext>
              </a:extLst>
            </p:cNvPr>
            <p:cNvSpPr/>
            <p:nvPr/>
          </p:nvSpPr>
          <p:spPr bwMode="auto">
            <a:xfrm>
              <a:off x="1085123" y="5334395"/>
              <a:ext cx="863600" cy="863600"/>
            </a:xfrm>
            <a:custGeom>
              <a:avLst/>
              <a:gdLst>
                <a:gd name="connsiteX0" fmla="*/ 431800 w 863600"/>
                <a:gd name="connsiteY0" fmla="*/ 0 h 863600"/>
                <a:gd name="connsiteX1" fmla="*/ 863600 w 863600"/>
                <a:gd name="connsiteY1" fmla="*/ 431800 h 863600"/>
                <a:gd name="connsiteX2" fmla="*/ 431800 w 863600"/>
                <a:gd name="connsiteY2" fmla="*/ 863600 h 863600"/>
                <a:gd name="connsiteX3" fmla="*/ 0 w 863600"/>
                <a:gd name="connsiteY3" fmla="*/ 431800 h 863600"/>
                <a:gd name="connsiteX4" fmla="*/ 431800 w 863600"/>
                <a:gd name="connsiteY4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863600">
                  <a:moveTo>
                    <a:pt x="431800" y="0"/>
                  </a:moveTo>
                  <a:cubicBezTo>
                    <a:pt x="670277" y="0"/>
                    <a:pt x="863600" y="193323"/>
                    <a:pt x="863600" y="431800"/>
                  </a:cubicBezTo>
                  <a:cubicBezTo>
                    <a:pt x="863600" y="670277"/>
                    <a:pt x="670277" y="863600"/>
                    <a:pt x="431800" y="863600"/>
                  </a:cubicBezTo>
                  <a:cubicBezTo>
                    <a:pt x="193323" y="863600"/>
                    <a:pt x="0" y="670277"/>
                    <a:pt x="0" y="431800"/>
                  </a:cubicBezTo>
                  <a:cubicBezTo>
                    <a:pt x="0" y="193323"/>
                    <a:pt x="193323" y="0"/>
                    <a:pt x="43180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0D76AEFF-1113-CB64-2A08-92CCB6453161}"/>
                </a:ext>
              </a:extLst>
            </p:cNvPr>
            <p:cNvSpPr/>
            <p:nvPr/>
          </p:nvSpPr>
          <p:spPr bwMode="auto">
            <a:xfrm>
              <a:off x="2094773" y="5334395"/>
              <a:ext cx="863600" cy="863600"/>
            </a:xfrm>
            <a:custGeom>
              <a:avLst/>
              <a:gdLst>
                <a:gd name="connsiteX0" fmla="*/ 431800 w 863600"/>
                <a:gd name="connsiteY0" fmla="*/ 0 h 863600"/>
                <a:gd name="connsiteX1" fmla="*/ 863600 w 863600"/>
                <a:gd name="connsiteY1" fmla="*/ 431800 h 863600"/>
                <a:gd name="connsiteX2" fmla="*/ 431800 w 863600"/>
                <a:gd name="connsiteY2" fmla="*/ 863600 h 863600"/>
                <a:gd name="connsiteX3" fmla="*/ 0 w 863600"/>
                <a:gd name="connsiteY3" fmla="*/ 431800 h 863600"/>
                <a:gd name="connsiteX4" fmla="*/ 431800 w 863600"/>
                <a:gd name="connsiteY4" fmla="*/ 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600" h="863600">
                  <a:moveTo>
                    <a:pt x="431800" y="0"/>
                  </a:moveTo>
                  <a:cubicBezTo>
                    <a:pt x="670277" y="0"/>
                    <a:pt x="863600" y="193323"/>
                    <a:pt x="863600" y="431800"/>
                  </a:cubicBezTo>
                  <a:cubicBezTo>
                    <a:pt x="863600" y="670277"/>
                    <a:pt x="670277" y="863600"/>
                    <a:pt x="431800" y="863600"/>
                  </a:cubicBezTo>
                  <a:cubicBezTo>
                    <a:pt x="193323" y="863600"/>
                    <a:pt x="0" y="670277"/>
                    <a:pt x="0" y="431800"/>
                  </a:cubicBezTo>
                  <a:cubicBezTo>
                    <a:pt x="0" y="193323"/>
                    <a:pt x="193323" y="0"/>
                    <a:pt x="431800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3F9FB5E-8228-B821-3338-FD1561522645}"/>
              </a:ext>
            </a:extLst>
          </p:cNvPr>
          <p:cNvGrpSpPr/>
          <p:nvPr/>
        </p:nvGrpSpPr>
        <p:grpSpPr>
          <a:xfrm>
            <a:off x="6616268" y="3798121"/>
            <a:ext cx="2609260" cy="2588603"/>
            <a:chOff x="6616268" y="3798121"/>
            <a:chExt cx="2609260" cy="2588603"/>
          </a:xfrm>
        </p:grpSpPr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31CBE6D8-0DCE-68DB-6EB0-4DFB721C745C}"/>
                </a:ext>
              </a:extLst>
            </p:cNvPr>
            <p:cNvSpPr/>
            <p:nvPr/>
          </p:nvSpPr>
          <p:spPr bwMode="auto">
            <a:xfrm>
              <a:off x="6616268" y="3798121"/>
              <a:ext cx="2609260" cy="2568243"/>
            </a:xfrm>
            <a:custGeom>
              <a:avLst/>
              <a:gdLst>
                <a:gd name="connsiteX0" fmla="*/ 1745440 w 2609260"/>
                <a:gd name="connsiteY0" fmla="*/ 2055887 h 2568243"/>
                <a:gd name="connsiteX1" fmla="*/ 1783020 w 2609260"/>
                <a:gd name="connsiteY1" fmla="*/ 2096535 h 2568243"/>
                <a:gd name="connsiteX2" fmla="*/ 1858095 w 2609260"/>
                <a:gd name="connsiteY2" fmla="*/ 2150594 h 2568243"/>
                <a:gd name="connsiteX3" fmla="*/ 2204666 w 2609260"/>
                <a:gd name="connsiteY3" fmla="*/ 2196221 h 2568243"/>
                <a:gd name="connsiteX4" fmla="*/ 2261138 w 2609260"/>
                <a:gd name="connsiteY4" fmla="*/ 2175135 h 2568243"/>
                <a:gd name="connsiteX5" fmla="*/ 2227143 w 2609260"/>
                <a:gd name="connsiteY5" fmla="*/ 2212540 h 2568243"/>
                <a:gd name="connsiteX6" fmla="*/ 1692587 w 2609260"/>
                <a:gd name="connsiteY6" fmla="*/ 2536004 h 2568243"/>
                <a:gd name="connsiteX7" fmla="*/ 1593134 w 2609260"/>
                <a:gd name="connsiteY7" fmla="*/ 2561576 h 2568243"/>
                <a:gd name="connsiteX8" fmla="*/ 1636630 w 2609260"/>
                <a:gd name="connsiteY8" fmla="*/ 2525688 h 2568243"/>
                <a:gd name="connsiteX9" fmla="*/ 1770401 w 2609260"/>
                <a:gd name="connsiteY9" fmla="*/ 2202735 h 2568243"/>
                <a:gd name="connsiteX10" fmla="*/ 1763268 w 2609260"/>
                <a:gd name="connsiteY10" fmla="*/ 2121888 h 2568243"/>
                <a:gd name="connsiteX11" fmla="*/ 885442 w 2609260"/>
                <a:gd name="connsiteY11" fmla="*/ 2048804 h 2568243"/>
                <a:gd name="connsiteX12" fmla="*/ 866232 w 2609260"/>
                <a:gd name="connsiteY12" fmla="*/ 2110689 h 2568243"/>
                <a:gd name="connsiteX13" fmla="*/ 856953 w 2609260"/>
                <a:gd name="connsiteY13" fmla="*/ 2202735 h 2568243"/>
                <a:gd name="connsiteX14" fmla="*/ 990725 w 2609260"/>
                <a:gd name="connsiteY14" fmla="*/ 2525688 h 2568243"/>
                <a:gd name="connsiteX15" fmla="*/ 1042302 w 2609260"/>
                <a:gd name="connsiteY15" fmla="*/ 2568243 h 2568243"/>
                <a:gd name="connsiteX16" fmla="*/ 1041702 w 2609260"/>
                <a:gd name="connsiteY16" fmla="*/ 2568152 h 2568243"/>
                <a:gd name="connsiteX17" fmla="*/ 382118 w 2609260"/>
                <a:gd name="connsiteY17" fmla="*/ 2212540 h 2568243"/>
                <a:gd name="connsiteX18" fmla="*/ 341517 w 2609260"/>
                <a:gd name="connsiteY18" fmla="*/ 2167868 h 2568243"/>
                <a:gd name="connsiteX19" fmla="*/ 417456 w 2609260"/>
                <a:gd name="connsiteY19" fmla="*/ 2196222 h 2568243"/>
                <a:gd name="connsiteX20" fmla="*/ 764027 w 2609260"/>
                <a:gd name="connsiteY20" fmla="*/ 2150595 h 2568243"/>
                <a:gd name="connsiteX21" fmla="*/ 830476 w 2609260"/>
                <a:gd name="connsiteY21" fmla="*/ 2103993 h 2568243"/>
                <a:gd name="connsiteX22" fmla="*/ 1659503 w 2609260"/>
                <a:gd name="connsiteY22" fmla="*/ 1596468 h 2568243"/>
                <a:gd name="connsiteX23" fmla="*/ 1652936 w 2609260"/>
                <a:gd name="connsiteY23" fmla="*/ 1611051 h 2568243"/>
                <a:gd name="connsiteX24" fmla="*/ 1645296 w 2609260"/>
                <a:gd name="connsiteY24" fmla="*/ 1873268 h 2568243"/>
                <a:gd name="connsiteX25" fmla="*/ 1655956 w 2609260"/>
                <a:gd name="connsiteY25" fmla="*/ 1901819 h 2568243"/>
                <a:gd name="connsiteX26" fmla="*/ 1612569 w 2609260"/>
                <a:gd name="connsiteY26" fmla="*/ 1857384 h 2568243"/>
                <a:gd name="connsiteX27" fmla="*/ 1405723 w 2609260"/>
                <a:gd name="connsiteY27" fmla="*/ 1755290 h 2568243"/>
                <a:gd name="connsiteX28" fmla="*/ 1362765 w 2609260"/>
                <a:gd name="connsiteY28" fmla="*/ 1750960 h 2568243"/>
                <a:gd name="connsiteX29" fmla="*/ 1405723 w 2609260"/>
                <a:gd name="connsiteY29" fmla="*/ 1746629 h 2568243"/>
                <a:gd name="connsiteX30" fmla="*/ 1612569 w 2609260"/>
                <a:gd name="connsiteY30" fmla="*/ 1644535 h 2568243"/>
                <a:gd name="connsiteX31" fmla="*/ 954296 w 2609260"/>
                <a:gd name="connsiteY31" fmla="*/ 1577985 h 2568243"/>
                <a:gd name="connsiteX32" fmla="*/ 990725 w 2609260"/>
                <a:gd name="connsiteY32" fmla="*/ 1622137 h 2568243"/>
                <a:gd name="connsiteX33" fmla="*/ 1221631 w 2609260"/>
                <a:gd name="connsiteY33" fmla="*/ 1746629 h 2568243"/>
                <a:gd name="connsiteX34" fmla="*/ 1264589 w 2609260"/>
                <a:gd name="connsiteY34" fmla="*/ 1750960 h 2568243"/>
                <a:gd name="connsiteX35" fmla="*/ 1221631 w 2609260"/>
                <a:gd name="connsiteY35" fmla="*/ 1755290 h 2568243"/>
                <a:gd name="connsiteX36" fmla="*/ 990725 w 2609260"/>
                <a:gd name="connsiteY36" fmla="*/ 1879783 h 2568243"/>
                <a:gd name="connsiteX37" fmla="*/ 964417 w 2609260"/>
                <a:gd name="connsiteY37" fmla="*/ 1911667 h 2568243"/>
                <a:gd name="connsiteX38" fmla="*/ 984194 w 2609260"/>
                <a:gd name="connsiteY38" fmla="*/ 1841233 h 2568243"/>
                <a:gd name="connsiteX39" fmla="*/ 969187 w 2609260"/>
                <a:gd name="connsiteY39" fmla="*/ 1611052 h 2568243"/>
                <a:gd name="connsiteX40" fmla="*/ 1751126 w 2609260"/>
                <a:gd name="connsiteY40" fmla="*/ 1168828 h 2568243"/>
                <a:gd name="connsiteX41" fmla="*/ 1810894 w 2609260"/>
                <a:gd name="connsiteY41" fmla="*/ 1224086 h 2568243"/>
                <a:gd name="connsiteX42" fmla="*/ 1968248 w 2609260"/>
                <a:gd name="connsiteY42" fmla="*/ 1300872 h 2568243"/>
                <a:gd name="connsiteX43" fmla="*/ 2002867 w 2609260"/>
                <a:gd name="connsiteY43" fmla="*/ 1306681 h 2568243"/>
                <a:gd name="connsiteX44" fmla="*/ 1936820 w 2609260"/>
                <a:gd name="connsiteY44" fmla="*/ 1323536 h 2568243"/>
                <a:gd name="connsiteX45" fmla="*/ 1744981 w 2609260"/>
                <a:gd name="connsiteY45" fmla="*/ 1451623 h 2568243"/>
                <a:gd name="connsiteX46" fmla="*/ 1743298 w 2609260"/>
                <a:gd name="connsiteY46" fmla="*/ 1453960 h 2568243"/>
                <a:gd name="connsiteX47" fmla="*/ 1763268 w 2609260"/>
                <a:gd name="connsiteY47" fmla="*/ 1380032 h 2568243"/>
                <a:gd name="connsiteX48" fmla="*/ 1770401 w 2609260"/>
                <a:gd name="connsiteY48" fmla="*/ 1299184 h 2568243"/>
                <a:gd name="connsiteX49" fmla="*/ 1765139 w 2609260"/>
                <a:gd name="connsiteY49" fmla="*/ 1229630 h 2568243"/>
                <a:gd name="connsiteX50" fmla="*/ 878098 w 2609260"/>
                <a:gd name="connsiteY50" fmla="*/ 1161817 h 2568243"/>
                <a:gd name="connsiteX51" fmla="*/ 877487 w 2609260"/>
                <a:gd name="connsiteY51" fmla="*/ 1163368 h 2568243"/>
                <a:gd name="connsiteX52" fmla="*/ 856953 w 2609260"/>
                <a:gd name="connsiteY52" fmla="*/ 1299184 h 2568243"/>
                <a:gd name="connsiteX53" fmla="*/ 866232 w 2609260"/>
                <a:gd name="connsiteY53" fmla="*/ 1391230 h 2568243"/>
                <a:gd name="connsiteX54" fmla="*/ 890919 w 2609260"/>
                <a:gd name="connsiteY54" fmla="*/ 1470758 h 2568243"/>
                <a:gd name="connsiteX55" fmla="*/ 877141 w 2609260"/>
                <a:gd name="connsiteY55" fmla="*/ 1451624 h 2568243"/>
                <a:gd name="connsiteX56" fmla="*/ 653874 w 2609260"/>
                <a:gd name="connsiteY56" fmla="*/ 1313899 h 2568243"/>
                <a:gd name="connsiteX57" fmla="*/ 619250 w 2609260"/>
                <a:gd name="connsiteY57" fmla="*/ 1308089 h 2568243"/>
                <a:gd name="connsiteX58" fmla="*/ 685301 w 2609260"/>
                <a:gd name="connsiteY58" fmla="*/ 1291233 h 2568243"/>
                <a:gd name="connsiteX59" fmla="*/ 877141 w 2609260"/>
                <a:gd name="connsiteY59" fmla="*/ 1163146 h 2568243"/>
                <a:gd name="connsiteX60" fmla="*/ 2541763 w 2609260"/>
                <a:gd name="connsiteY60" fmla="*/ 877907 h 2568243"/>
                <a:gd name="connsiteX61" fmla="*/ 2550606 w 2609260"/>
                <a:gd name="connsiteY61" fmla="*/ 902070 h 2568243"/>
                <a:gd name="connsiteX62" fmla="*/ 2609260 w 2609260"/>
                <a:gd name="connsiteY62" fmla="*/ 1290027 h 2568243"/>
                <a:gd name="connsiteX63" fmla="*/ 2550606 w 2609260"/>
                <a:gd name="connsiteY63" fmla="*/ 1677984 h 2568243"/>
                <a:gd name="connsiteX64" fmla="*/ 2539577 w 2609260"/>
                <a:gd name="connsiteY64" fmla="*/ 1708118 h 2568243"/>
                <a:gd name="connsiteX65" fmla="*/ 2527619 w 2609260"/>
                <a:gd name="connsiteY65" fmla="*/ 1636851 h 2568243"/>
                <a:gd name="connsiteX66" fmla="*/ 2314819 w 2609260"/>
                <a:gd name="connsiteY66" fmla="*/ 1359525 h 2568243"/>
                <a:gd name="connsiteX67" fmla="*/ 2241236 w 2609260"/>
                <a:gd name="connsiteY67" fmla="*/ 1325279 h 2568243"/>
                <a:gd name="connsiteX68" fmla="*/ 2171165 w 2609260"/>
                <a:gd name="connsiteY68" fmla="*/ 1306655 h 2568243"/>
                <a:gd name="connsiteX69" fmla="*/ 2230465 w 2609260"/>
                <a:gd name="connsiteY69" fmla="*/ 1293232 h 2568243"/>
                <a:gd name="connsiteX70" fmla="*/ 2314819 w 2609260"/>
                <a:gd name="connsiteY70" fmla="*/ 1255245 h 2568243"/>
                <a:gd name="connsiteX71" fmla="*/ 2542120 w 2609260"/>
                <a:gd name="connsiteY71" fmla="*/ 891496 h 2568243"/>
                <a:gd name="connsiteX72" fmla="*/ 81356 w 2609260"/>
                <a:gd name="connsiteY72" fmla="*/ 840043 h 2568243"/>
                <a:gd name="connsiteX73" fmla="*/ 80002 w 2609260"/>
                <a:gd name="connsiteY73" fmla="*/ 891495 h 2568243"/>
                <a:gd name="connsiteX74" fmla="*/ 307303 w 2609260"/>
                <a:gd name="connsiteY74" fmla="*/ 1255244 h 2568243"/>
                <a:gd name="connsiteX75" fmla="*/ 380886 w 2609260"/>
                <a:gd name="connsiteY75" fmla="*/ 1289490 h 2568243"/>
                <a:gd name="connsiteX76" fmla="*/ 450960 w 2609260"/>
                <a:gd name="connsiteY76" fmla="*/ 1308114 h 2568243"/>
                <a:gd name="connsiteX77" fmla="*/ 391656 w 2609260"/>
                <a:gd name="connsiteY77" fmla="*/ 1321539 h 2568243"/>
                <a:gd name="connsiteX78" fmla="*/ 307303 w 2609260"/>
                <a:gd name="connsiteY78" fmla="*/ 1359526 h 2568243"/>
                <a:gd name="connsiteX79" fmla="*/ 80002 w 2609260"/>
                <a:gd name="connsiteY79" fmla="*/ 1723275 h 2568243"/>
                <a:gd name="connsiteX80" fmla="*/ 80372 w 2609260"/>
                <a:gd name="connsiteY80" fmla="*/ 1737322 h 2568243"/>
                <a:gd name="connsiteX81" fmla="*/ 58654 w 2609260"/>
                <a:gd name="connsiteY81" fmla="*/ 1677984 h 2568243"/>
                <a:gd name="connsiteX82" fmla="*/ 0 w 2609260"/>
                <a:gd name="connsiteY82" fmla="*/ 1290027 h 2568243"/>
                <a:gd name="connsiteX83" fmla="*/ 58654 w 2609260"/>
                <a:gd name="connsiteY83" fmla="*/ 902070 h 2568243"/>
                <a:gd name="connsiteX84" fmla="*/ 1655368 w 2609260"/>
                <a:gd name="connsiteY84" fmla="*/ 714525 h 2568243"/>
                <a:gd name="connsiteX85" fmla="*/ 1645296 w 2609260"/>
                <a:gd name="connsiteY85" fmla="*/ 741501 h 2568243"/>
                <a:gd name="connsiteX86" fmla="*/ 1633117 w 2609260"/>
                <a:gd name="connsiteY86" fmla="*/ 916166 h 2568243"/>
                <a:gd name="connsiteX87" fmla="*/ 1649905 w 2609260"/>
                <a:gd name="connsiteY87" fmla="*/ 990332 h 2568243"/>
                <a:gd name="connsiteX88" fmla="*/ 1604196 w 2609260"/>
                <a:gd name="connsiteY88" fmla="*/ 946754 h 2568243"/>
                <a:gd name="connsiteX89" fmla="*/ 1491455 w 2609260"/>
                <a:gd name="connsiteY89" fmla="*/ 878352 h 2568243"/>
                <a:gd name="connsiteX90" fmla="*/ 1418192 w 2609260"/>
                <a:gd name="connsiteY90" fmla="*/ 855610 h 2568243"/>
                <a:gd name="connsiteX91" fmla="*/ 1491455 w 2609260"/>
                <a:gd name="connsiteY91" fmla="*/ 832868 h 2568243"/>
                <a:gd name="connsiteX92" fmla="*/ 1651753 w 2609260"/>
                <a:gd name="connsiteY92" fmla="*/ 719126 h 2568243"/>
                <a:gd name="connsiteX93" fmla="*/ 962017 w 2609260"/>
                <a:gd name="connsiteY93" fmla="*/ 701837 h 2568243"/>
                <a:gd name="connsiteX94" fmla="*/ 975602 w 2609260"/>
                <a:gd name="connsiteY94" fmla="*/ 719126 h 2568243"/>
                <a:gd name="connsiteX95" fmla="*/ 1135900 w 2609260"/>
                <a:gd name="connsiteY95" fmla="*/ 832868 h 2568243"/>
                <a:gd name="connsiteX96" fmla="*/ 1209163 w 2609260"/>
                <a:gd name="connsiteY96" fmla="*/ 855610 h 2568243"/>
                <a:gd name="connsiteX97" fmla="*/ 1135900 w 2609260"/>
                <a:gd name="connsiteY97" fmla="*/ 878352 h 2568243"/>
                <a:gd name="connsiteX98" fmla="*/ 975602 w 2609260"/>
                <a:gd name="connsiteY98" fmla="*/ 992093 h 2568243"/>
                <a:gd name="connsiteX99" fmla="*/ 970287 w 2609260"/>
                <a:gd name="connsiteY99" fmla="*/ 998857 h 2568243"/>
                <a:gd name="connsiteX100" fmla="*/ 989006 w 2609260"/>
                <a:gd name="connsiteY100" fmla="*/ 916165 h 2568243"/>
                <a:gd name="connsiteX101" fmla="*/ 976827 w 2609260"/>
                <a:gd name="connsiteY101" fmla="*/ 741500 h 2568243"/>
                <a:gd name="connsiteX102" fmla="*/ 1514740 w 2609260"/>
                <a:gd name="connsiteY102" fmla="*/ 3842 h 2568243"/>
                <a:gd name="connsiteX103" fmla="*/ 1567559 w 2609260"/>
                <a:gd name="connsiteY103" fmla="*/ 11903 h 2568243"/>
                <a:gd name="connsiteX104" fmla="*/ 2311346 w 2609260"/>
                <a:gd name="connsiteY104" fmla="*/ 460162 h 2568243"/>
                <a:gd name="connsiteX105" fmla="*/ 2317020 w 2609260"/>
                <a:gd name="connsiteY105" fmla="*/ 467750 h 2568243"/>
                <a:gd name="connsiteX106" fmla="*/ 2286761 w 2609260"/>
                <a:gd name="connsiteY106" fmla="*/ 449202 h 2568243"/>
                <a:gd name="connsiteX107" fmla="*/ 1858095 w 2609260"/>
                <a:gd name="connsiteY107" fmla="*/ 464176 h 2568243"/>
                <a:gd name="connsiteX108" fmla="*/ 1783020 w 2609260"/>
                <a:gd name="connsiteY108" fmla="*/ 518235 h 2568243"/>
                <a:gd name="connsiteX109" fmla="*/ 1745582 w 2609260"/>
                <a:gd name="connsiteY109" fmla="*/ 558729 h 2568243"/>
                <a:gd name="connsiteX110" fmla="*/ 1749868 w 2609260"/>
                <a:gd name="connsiteY110" fmla="*/ 547851 h 2568243"/>
                <a:gd name="connsiteX111" fmla="*/ 1770401 w 2609260"/>
                <a:gd name="connsiteY111" fmla="*/ 412035 h 2568243"/>
                <a:gd name="connsiteX112" fmla="*/ 1569036 w 2609260"/>
                <a:gd name="connsiteY112" fmla="*/ 33312 h 2568243"/>
                <a:gd name="connsiteX113" fmla="*/ 1119692 w 2609260"/>
                <a:gd name="connsiteY113" fmla="*/ 0 h 2568243"/>
                <a:gd name="connsiteX114" fmla="*/ 1058318 w 2609260"/>
                <a:gd name="connsiteY114" fmla="*/ 33312 h 2568243"/>
                <a:gd name="connsiteX115" fmla="*/ 856953 w 2609260"/>
                <a:gd name="connsiteY115" fmla="*/ 412035 h 2568243"/>
                <a:gd name="connsiteX116" fmla="*/ 877487 w 2609260"/>
                <a:gd name="connsiteY116" fmla="*/ 547851 h 2568243"/>
                <a:gd name="connsiteX117" fmla="*/ 885657 w 2609260"/>
                <a:gd name="connsiteY117" fmla="*/ 568589 h 2568243"/>
                <a:gd name="connsiteX118" fmla="*/ 839101 w 2609260"/>
                <a:gd name="connsiteY118" fmla="*/ 518234 h 2568243"/>
                <a:gd name="connsiteX119" fmla="*/ 764027 w 2609260"/>
                <a:gd name="connsiteY119" fmla="*/ 464175 h 2568243"/>
                <a:gd name="connsiteX120" fmla="*/ 335361 w 2609260"/>
                <a:gd name="connsiteY120" fmla="*/ 449201 h 2568243"/>
                <a:gd name="connsiteX121" fmla="*/ 281356 w 2609260"/>
                <a:gd name="connsiteY121" fmla="*/ 482305 h 2568243"/>
                <a:gd name="connsiteX122" fmla="*/ 297914 w 2609260"/>
                <a:gd name="connsiteY122" fmla="*/ 460162 h 2568243"/>
                <a:gd name="connsiteX123" fmla="*/ 1041702 w 2609260"/>
                <a:gd name="connsiteY123" fmla="*/ 11903 h 256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609260" h="2568243">
                  <a:moveTo>
                    <a:pt x="1745440" y="2055887"/>
                  </a:moveTo>
                  <a:lnTo>
                    <a:pt x="1783020" y="2096535"/>
                  </a:lnTo>
                  <a:cubicBezTo>
                    <a:pt x="1805727" y="2116670"/>
                    <a:pt x="1830789" y="2134829"/>
                    <a:pt x="1858095" y="2150594"/>
                  </a:cubicBezTo>
                  <a:cubicBezTo>
                    <a:pt x="1967319" y="2213655"/>
                    <a:pt x="2091763" y="2226473"/>
                    <a:pt x="2204666" y="2196221"/>
                  </a:cubicBezTo>
                  <a:lnTo>
                    <a:pt x="2261138" y="2175135"/>
                  </a:lnTo>
                  <a:lnTo>
                    <a:pt x="2227143" y="2212540"/>
                  </a:lnTo>
                  <a:cubicBezTo>
                    <a:pt x="2079585" y="2360097"/>
                    <a:pt x="1896846" y="2472472"/>
                    <a:pt x="1692587" y="2536004"/>
                  </a:cubicBezTo>
                  <a:lnTo>
                    <a:pt x="1593134" y="2561576"/>
                  </a:lnTo>
                  <a:lnTo>
                    <a:pt x="1636630" y="2525688"/>
                  </a:lnTo>
                  <a:cubicBezTo>
                    <a:pt x="1719281" y="2443037"/>
                    <a:pt x="1770401" y="2328856"/>
                    <a:pt x="1770401" y="2202735"/>
                  </a:cubicBezTo>
                  <a:cubicBezTo>
                    <a:pt x="1770401" y="2175146"/>
                    <a:pt x="1767955" y="2148129"/>
                    <a:pt x="1763268" y="2121888"/>
                  </a:cubicBezTo>
                  <a:close/>
                  <a:moveTo>
                    <a:pt x="885442" y="2048804"/>
                  </a:moveTo>
                  <a:lnTo>
                    <a:pt x="866232" y="2110689"/>
                  </a:lnTo>
                  <a:cubicBezTo>
                    <a:pt x="860148" y="2140421"/>
                    <a:pt x="856953" y="2171205"/>
                    <a:pt x="856953" y="2202735"/>
                  </a:cubicBezTo>
                  <a:cubicBezTo>
                    <a:pt x="856953" y="2328856"/>
                    <a:pt x="908074" y="2443037"/>
                    <a:pt x="990725" y="2525688"/>
                  </a:cubicBezTo>
                  <a:lnTo>
                    <a:pt x="1042302" y="2568243"/>
                  </a:lnTo>
                  <a:lnTo>
                    <a:pt x="1041702" y="2568152"/>
                  </a:lnTo>
                  <a:cubicBezTo>
                    <a:pt x="786917" y="2516015"/>
                    <a:pt x="559186" y="2389609"/>
                    <a:pt x="382118" y="2212540"/>
                  </a:cubicBezTo>
                  <a:lnTo>
                    <a:pt x="341517" y="2167868"/>
                  </a:lnTo>
                  <a:lnTo>
                    <a:pt x="417456" y="2196222"/>
                  </a:lnTo>
                  <a:cubicBezTo>
                    <a:pt x="530359" y="2226475"/>
                    <a:pt x="654803" y="2213656"/>
                    <a:pt x="764027" y="2150595"/>
                  </a:cubicBezTo>
                  <a:cubicBezTo>
                    <a:pt x="787920" y="2136800"/>
                    <a:pt x="810094" y="2121173"/>
                    <a:pt x="830476" y="2103993"/>
                  </a:cubicBezTo>
                  <a:close/>
                  <a:moveTo>
                    <a:pt x="1659503" y="1596468"/>
                  </a:moveTo>
                  <a:lnTo>
                    <a:pt x="1652936" y="1611051"/>
                  </a:lnTo>
                  <a:cubicBezTo>
                    <a:pt x="1624145" y="1697422"/>
                    <a:pt x="1622606" y="1788591"/>
                    <a:pt x="1645296" y="1873268"/>
                  </a:cubicBezTo>
                  <a:lnTo>
                    <a:pt x="1655956" y="1901819"/>
                  </a:lnTo>
                  <a:lnTo>
                    <a:pt x="1612569" y="1857384"/>
                  </a:lnTo>
                  <a:cubicBezTo>
                    <a:pt x="1554563" y="1807138"/>
                    <a:pt x="1483769" y="1771261"/>
                    <a:pt x="1405723" y="1755290"/>
                  </a:cubicBezTo>
                  <a:lnTo>
                    <a:pt x="1362765" y="1750960"/>
                  </a:lnTo>
                  <a:lnTo>
                    <a:pt x="1405723" y="1746629"/>
                  </a:lnTo>
                  <a:cubicBezTo>
                    <a:pt x="1483769" y="1730659"/>
                    <a:pt x="1554563" y="1694782"/>
                    <a:pt x="1612569" y="1644535"/>
                  </a:cubicBezTo>
                  <a:close/>
                  <a:moveTo>
                    <a:pt x="954296" y="1577985"/>
                  </a:moveTo>
                  <a:lnTo>
                    <a:pt x="990725" y="1622137"/>
                  </a:lnTo>
                  <a:cubicBezTo>
                    <a:pt x="1052713" y="1684125"/>
                    <a:pt x="1132436" y="1728377"/>
                    <a:pt x="1221631" y="1746629"/>
                  </a:cubicBezTo>
                  <a:lnTo>
                    <a:pt x="1264589" y="1750960"/>
                  </a:lnTo>
                  <a:lnTo>
                    <a:pt x="1221631" y="1755290"/>
                  </a:lnTo>
                  <a:cubicBezTo>
                    <a:pt x="1132436" y="1773542"/>
                    <a:pt x="1052713" y="1817794"/>
                    <a:pt x="990725" y="1879783"/>
                  </a:cubicBezTo>
                  <a:lnTo>
                    <a:pt x="964417" y="1911667"/>
                  </a:lnTo>
                  <a:lnTo>
                    <a:pt x="984194" y="1841233"/>
                  </a:lnTo>
                  <a:cubicBezTo>
                    <a:pt x="998706" y="1765875"/>
                    <a:pt x="994379" y="1686626"/>
                    <a:pt x="969187" y="1611052"/>
                  </a:cubicBezTo>
                  <a:close/>
                  <a:moveTo>
                    <a:pt x="1751126" y="1168828"/>
                  </a:moveTo>
                  <a:lnTo>
                    <a:pt x="1810894" y="1224086"/>
                  </a:lnTo>
                  <a:cubicBezTo>
                    <a:pt x="1858230" y="1259852"/>
                    <a:pt x="1911796" y="1285746"/>
                    <a:pt x="1968248" y="1300872"/>
                  </a:cubicBezTo>
                  <a:lnTo>
                    <a:pt x="2002867" y="1306681"/>
                  </a:lnTo>
                  <a:lnTo>
                    <a:pt x="1936820" y="1323536"/>
                  </a:lnTo>
                  <a:cubicBezTo>
                    <a:pt x="1864302" y="1348647"/>
                    <a:pt x="1797835" y="1392018"/>
                    <a:pt x="1744981" y="1451623"/>
                  </a:cubicBezTo>
                  <a:lnTo>
                    <a:pt x="1743298" y="1453960"/>
                  </a:lnTo>
                  <a:lnTo>
                    <a:pt x="1763268" y="1380032"/>
                  </a:lnTo>
                  <a:cubicBezTo>
                    <a:pt x="1767955" y="1353791"/>
                    <a:pt x="1770401" y="1326773"/>
                    <a:pt x="1770401" y="1299184"/>
                  </a:cubicBezTo>
                  <a:cubicBezTo>
                    <a:pt x="1770401" y="1275537"/>
                    <a:pt x="1768604" y="1252309"/>
                    <a:pt x="1765139" y="1229630"/>
                  </a:cubicBezTo>
                  <a:close/>
                  <a:moveTo>
                    <a:pt x="878098" y="1161817"/>
                  </a:moveTo>
                  <a:lnTo>
                    <a:pt x="877487" y="1163368"/>
                  </a:lnTo>
                  <a:cubicBezTo>
                    <a:pt x="864142" y="1206273"/>
                    <a:pt x="856953" y="1251889"/>
                    <a:pt x="856953" y="1299184"/>
                  </a:cubicBezTo>
                  <a:cubicBezTo>
                    <a:pt x="856953" y="1330715"/>
                    <a:pt x="860148" y="1361499"/>
                    <a:pt x="866232" y="1391230"/>
                  </a:cubicBezTo>
                  <a:lnTo>
                    <a:pt x="890919" y="1470758"/>
                  </a:lnTo>
                  <a:lnTo>
                    <a:pt x="877141" y="1451624"/>
                  </a:lnTo>
                  <a:cubicBezTo>
                    <a:pt x="816736" y="1383505"/>
                    <a:pt x="738551" y="1336588"/>
                    <a:pt x="653874" y="1313899"/>
                  </a:cubicBezTo>
                  <a:lnTo>
                    <a:pt x="619250" y="1308089"/>
                  </a:lnTo>
                  <a:lnTo>
                    <a:pt x="685301" y="1291233"/>
                  </a:lnTo>
                  <a:cubicBezTo>
                    <a:pt x="757819" y="1266121"/>
                    <a:pt x="824287" y="1222750"/>
                    <a:pt x="877141" y="1163146"/>
                  </a:cubicBezTo>
                  <a:close/>
                  <a:moveTo>
                    <a:pt x="2541763" y="877907"/>
                  </a:moveTo>
                  <a:lnTo>
                    <a:pt x="2550606" y="902070"/>
                  </a:lnTo>
                  <a:cubicBezTo>
                    <a:pt x="2588725" y="1024626"/>
                    <a:pt x="2609260" y="1154928"/>
                    <a:pt x="2609260" y="1290027"/>
                  </a:cubicBezTo>
                  <a:cubicBezTo>
                    <a:pt x="2609260" y="1425126"/>
                    <a:pt x="2588725" y="1555429"/>
                    <a:pt x="2550606" y="1677984"/>
                  </a:cubicBezTo>
                  <a:lnTo>
                    <a:pt x="2539577" y="1708118"/>
                  </a:lnTo>
                  <a:lnTo>
                    <a:pt x="2527619" y="1636851"/>
                  </a:lnTo>
                  <a:cubicBezTo>
                    <a:pt x="2497366" y="1523948"/>
                    <a:pt x="2424043" y="1422586"/>
                    <a:pt x="2314819" y="1359525"/>
                  </a:cubicBezTo>
                  <a:cubicBezTo>
                    <a:pt x="2290926" y="1345730"/>
                    <a:pt x="2266305" y="1334340"/>
                    <a:pt x="2241236" y="1325279"/>
                  </a:cubicBezTo>
                  <a:lnTo>
                    <a:pt x="2171165" y="1306655"/>
                  </a:lnTo>
                  <a:lnTo>
                    <a:pt x="2230465" y="1293232"/>
                  </a:lnTo>
                  <a:cubicBezTo>
                    <a:pt x="2259256" y="1283635"/>
                    <a:pt x="2287513" y="1271010"/>
                    <a:pt x="2314819" y="1255245"/>
                  </a:cubicBezTo>
                  <a:cubicBezTo>
                    <a:pt x="2451349" y="1176420"/>
                    <a:pt x="2531784" y="1037748"/>
                    <a:pt x="2542120" y="891496"/>
                  </a:cubicBezTo>
                  <a:close/>
                  <a:moveTo>
                    <a:pt x="81356" y="840043"/>
                  </a:moveTo>
                  <a:lnTo>
                    <a:pt x="80002" y="891495"/>
                  </a:lnTo>
                  <a:cubicBezTo>
                    <a:pt x="90338" y="1037747"/>
                    <a:pt x="170773" y="1176419"/>
                    <a:pt x="307303" y="1255244"/>
                  </a:cubicBezTo>
                  <a:cubicBezTo>
                    <a:pt x="331196" y="1269038"/>
                    <a:pt x="355817" y="1280429"/>
                    <a:pt x="380886" y="1289490"/>
                  </a:cubicBezTo>
                  <a:lnTo>
                    <a:pt x="450960" y="1308114"/>
                  </a:lnTo>
                  <a:lnTo>
                    <a:pt x="391656" y="1321539"/>
                  </a:lnTo>
                  <a:cubicBezTo>
                    <a:pt x="362866" y="1331136"/>
                    <a:pt x="334609" y="1343761"/>
                    <a:pt x="307303" y="1359526"/>
                  </a:cubicBezTo>
                  <a:cubicBezTo>
                    <a:pt x="170773" y="1438352"/>
                    <a:pt x="90338" y="1577024"/>
                    <a:pt x="80002" y="1723275"/>
                  </a:cubicBezTo>
                  <a:lnTo>
                    <a:pt x="80372" y="1737322"/>
                  </a:lnTo>
                  <a:lnTo>
                    <a:pt x="58654" y="1677984"/>
                  </a:lnTo>
                  <a:cubicBezTo>
                    <a:pt x="20535" y="1555429"/>
                    <a:pt x="0" y="1425126"/>
                    <a:pt x="0" y="1290027"/>
                  </a:cubicBezTo>
                  <a:cubicBezTo>
                    <a:pt x="0" y="1154928"/>
                    <a:pt x="20535" y="1024626"/>
                    <a:pt x="58654" y="902070"/>
                  </a:cubicBezTo>
                  <a:close/>
                  <a:moveTo>
                    <a:pt x="1655368" y="714525"/>
                  </a:moveTo>
                  <a:lnTo>
                    <a:pt x="1645296" y="741501"/>
                  </a:lnTo>
                  <a:cubicBezTo>
                    <a:pt x="1630169" y="797953"/>
                    <a:pt x="1625811" y="857290"/>
                    <a:pt x="1633117" y="916166"/>
                  </a:cubicBezTo>
                  <a:lnTo>
                    <a:pt x="1649905" y="990332"/>
                  </a:lnTo>
                  <a:lnTo>
                    <a:pt x="1604196" y="946754"/>
                  </a:lnTo>
                  <a:cubicBezTo>
                    <a:pt x="1570361" y="918830"/>
                    <a:pt x="1532436" y="895685"/>
                    <a:pt x="1491455" y="878352"/>
                  </a:cubicBezTo>
                  <a:lnTo>
                    <a:pt x="1418192" y="855610"/>
                  </a:lnTo>
                  <a:lnTo>
                    <a:pt x="1491455" y="832868"/>
                  </a:lnTo>
                  <a:cubicBezTo>
                    <a:pt x="1552927" y="806867"/>
                    <a:pt x="1607522" y="767791"/>
                    <a:pt x="1651753" y="719126"/>
                  </a:cubicBezTo>
                  <a:close/>
                  <a:moveTo>
                    <a:pt x="962017" y="701837"/>
                  </a:moveTo>
                  <a:lnTo>
                    <a:pt x="975602" y="719126"/>
                  </a:lnTo>
                  <a:cubicBezTo>
                    <a:pt x="1019833" y="767791"/>
                    <a:pt x="1074428" y="806867"/>
                    <a:pt x="1135900" y="832868"/>
                  </a:cubicBezTo>
                  <a:lnTo>
                    <a:pt x="1209163" y="855610"/>
                  </a:lnTo>
                  <a:lnTo>
                    <a:pt x="1135900" y="878352"/>
                  </a:lnTo>
                  <a:cubicBezTo>
                    <a:pt x="1074428" y="904352"/>
                    <a:pt x="1019833" y="943428"/>
                    <a:pt x="975602" y="992093"/>
                  </a:cubicBezTo>
                  <a:lnTo>
                    <a:pt x="970287" y="998857"/>
                  </a:lnTo>
                  <a:lnTo>
                    <a:pt x="989006" y="916165"/>
                  </a:lnTo>
                  <a:cubicBezTo>
                    <a:pt x="996311" y="857289"/>
                    <a:pt x="991953" y="797952"/>
                    <a:pt x="976827" y="741500"/>
                  </a:cubicBezTo>
                  <a:close/>
                  <a:moveTo>
                    <a:pt x="1514740" y="3842"/>
                  </a:moveTo>
                  <a:lnTo>
                    <a:pt x="1567559" y="11903"/>
                  </a:lnTo>
                  <a:cubicBezTo>
                    <a:pt x="1864807" y="72729"/>
                    <a:pt x="2125233" y="234644"/>
                    <a:pt x="2311346" y="460162"/>
                  </a:cubicBezTo>
                  <a:lnTo>
                    <a:pt x="2317020" y="467750"/>
                  </a:lnTo>
                  <a:lnTo>
                    <a:pt x="2286761" y="449202"/>
                  </a:lnTo>
                  <a:cubicBezTo>
                    <a:pt x="2154936" y="385027"/>
                    <a:pt x="1994625" y="385351"/>
                    <a:pt x="1858095" y="464176"/>
                  </a:cubicBezTo>
                  <a:cubicBezTo>
                    <a:pt x="1830789" y="479941"/>
                    <a:pt x="1805727" y="498100"/>
                    <a:pt x="1783020" y="518235"/>
                  </a:cubicBezTo>
                  <a:lnTo>
                    <a:pt x="1745582" y="558729"/>
                  </a:lnTo>
                  <a:lnTo>
                    <a:pt x="1749868" y="547851"/>
                  </a:lnTo>
                  <a:cubicBezTo>
                    <a:pt x="1763212" y="504947"/>
                    <a:pt x="1770401" y="459331"/>
                    <a:pt x="1770401" y="412035"/>
                  </a:cubicBezTo>
                  <a:cubicBezTo>
                    <a:pt x="1770401" y="254384"/>
                    <a:pt x="1690525" y="115389"/>
                    <a:pt x="1569036" y="33312"/>
                  </a:cubicBezTo>
                  <a:close/>
                  <a:moveTo>
                    <a:pt x="1119692" y="0"/>
                  </a:moveTo>
                  <a:lnTo>
                    <a:pt x="1058318" y="33312"/>
                  </a:lnTo>
                  <a:cubicBezTo>
                    <a:pt x="936829" y="115389"/>
                    <a:pt x="856953" y="254384"/>
                    <a:pt x="856953" y="412035"/>
                  </a:cubicBezTo>
                  <a:cubicBezTo>
                    <a:pt x="856953" y="459331"/>
                    <a:pt x="864142" y="504947"/>
                    <a:pt x="877487" y="547851"/>
                  </a:cubicBezTo>
                  <a:lnTo>
                    <a:pt x="885657" y="568589"/>
                  </a:lnTo>
                  <a:lnTo>
                    <a:pt x="839101" y="518234"/>
                  </a:lnTo>
                  <a:cubicBezTo>
                    <a:pt x="816395" y="498099"/>
                    <a:pt x="791333" y="479940"/>
                    <a:pt x="764027" y="464175"/>
                  </a:cubicBezTo>
                  <a:cubicBezTo>
                    <a:pt x="627497" y="385350"/>
                    <a:pt x="467186" y="385026"/>
                    <a:pt x="335361" y="449201"/>
                  </a:cubicBezTo>
                  <a:lnTo>
                    <a:pt x="281356" y="482305"/>
                  </a:lnTo>
                  <a:lnTo>
                    <a:pt x="297914" y="460162"/>
                  </a:lnTo>
                  <a:cubicBezTo>
                    <a:pt x="484028" y="234644"/>
                    <a:pt x="744453" y="72729"/>
                    <a:pt x="1041702" y="11903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FF77C2E3-F915-94A5-E283-910C6DC2B648}"/>
                </a:ext>
              </a:extLst>
            </p:cNvPr>
            <p:cNvSpPr/>
            <p:nvPr/>
          </p:nvSpPr>
          <p:spPr bwMode="auto">
            <a:xfrm>
              <a:off x="7544079" y="3824288"/>
              <a:ext cx="771736" cy="771736"/>
            </a:xfrm>
            <a:custGeom>
              <a:avLst/>
              <a:gdLst>
                <a:gd name="connsiteX0" fmla="*/ 385868 w 771736"/>
                <a:gd name="connsiteY0" fmla="*/ 0 h 771736"/>
                <a:gd name="connsiteX1" fmla="*/ 771736 w 771736"/>
                <a:gd name="connsiteY1" fmla="*/ 385868 h 771736"/>
                <a:gd name="connsiteX2" fmla="*/ 385868 w 771736"/>
                <a:gd name="connsiteY2" fmla="*/ 771736 h 771736"/>
                <a:gd name="connsiteX3" fmla="*/ 0 w 771736"/>
                <a:gd name="connsiteY3" fmla="*/ 385868 h 771736"/>
                <a:gd name="connsiteX4" fmla="*/ 385868 w 771736"/>
                <a:gd name="connsiteY4" fmla="*/ 0 h 77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736" h="771736">
                  <a:moveTo>
                    <a:pt x="385868" y="0"/>
                  </a:moveTo>
                  <a:cubicBezTo>
                    <a:pt x="598977" y="0"/>
                    <a:pt x="771736" y="172759"/>
                    <a:pt x="771736" y="385868"/>
                  </a:cubicBezTo>
                  <a:cubicBezTo>
                    <a:pt x="771736" y="598977"/>
                    <a:pt x="598977" y="771736"/>
                    <a:pt x="385868" y="771736"/>
                  </a:cubicBezTo>
                  <a:cubicBezTo>
                    <a:pt x="172759" y="771736"/>
                    <a:pt x="0" y="598977"/>
                    <a:pt x="0" y="385868"/>
                  </a:cubicBezTo>
                  <a:cubicBezTo>
                    <a:pt x="0" y="172759"/>
                    <a:pt x="172759" y="0"/>
                    <a:pt x="385868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D6C420F4-1414-F0D1-D4F6-0E3C1E9C6E78}"/>
                </a:ext>
              </a:extLst>
            </p:cNvPr>
            <p:cNvSpPr/>
            <p:nvPr/>
          </p:nvSpPr>
          <p:spPr bwMode="auto">
            <a:xfrm>
              <a:off x="6766004" y="4271899"/>
              <a:ext cx="771862" cy="771862"/>
            </a:xfrm>
            <a:custGeom>
              <a:avLst/>
              <a:gdLst>
                <a:gd name="connsiteX0" fmla="*/ 359077 w 771862"/>
                <a:gd name="connsiteY0" fmla="*/ 961 h 771862"/>
                <a:gd name="connsiteX1" fmla="*/ 578865 w 771862"/>
                <a:gd name="connsiteY1" fmla="*/ 51761 h 771862"/>
                <a:gd name="connsiteX2" fmla="*/ 720102 w 771862"/>
                <a:gd name="connsiteY2" fmla="*/ 578865 h 771862"/>
                <a:gd name="connsiteX3" fmla="*/ 192998 w 771862"/>
                <a:gd name="connsiteY3" fmla="*/ 720102 h 771862"/>
                <a:gd name="connsiteX4" fmla="*/ 51761 w 771862"/>
                <a:gd name="connsiteY4" fmla="*/ 192998 h 771862"/>
                <a:gd name="connsiteX5" fmla="*/ 359077 w 771862"/>
                <a:gd name="connsiteY5" fmla="*/ 961 h 771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62" h="771862">
                  <a:moveTo>
                    <a:pt x="359077" y="961"/>
                  </a:moveTo>
                  <a:cubicBezTo>
                    <a:pt x="433214" y="-4278"/>
                    <a:pt x="509656" y="11803"/>
                    <a:pt x="578865" y="51761"/>
                  </a:cubicBezTo>
                  <a:cubicBezTo>
                    <a:pt x="763422" y="158315"/>
                    <a:pt x="826656" y="394308"/>
                    <a:pt x="720102" y="578865"/>
                  </a:cubicBezTo>
                  <a:cubicBezTo>
                    <a:pt x="613548" y="763422"/>
                    <a:pt x="377555" y="826656"/>
                    <a:pt x="192998" y="720102"/>
                  </a:cubicBezTo>
                  <a:cubicBezTo>
                    <a:pt x="8441" y="613548"/>
                    <a:pt x="-54793" y="377555"/>
                    <a:pt x="51761" y="192998"/>
                  </a:cubicBezTo>
                  <a:cubicBezTo>
                    <a:pt x="118357" y="77650"/>
                    <a:pt x="235516" y="9694"/>
                    <a:pt x="359077" y="961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119A73F5-6ABD-F15E-E49C-71326B7B3A0B}"/>
                </a:ext>
              </a:extLst>
            </p:cNvPr>
            <p:cNvSpPr/>
            <p:nvPr/>
          </p:nvSpPr>
          <p:spPr bwMode="auto">
            <a:xfrm>
              <a:off x="8316797" y="4271901"/>
              <a:ext cx="771861" cy="771861"/>
            </a:xfrm>
            <a:custGeom>
              <a:avLst/>
              <a:gdLst>
                <a:gd name="connsiteX0" fmla="*/ 412786 w 771861"/>
                <a:gd name="connsiteY0" fmla="*/ 961 h 771861"/>
                <a:gd name="connsiteX1" fmla="*/ 720101 w 771861"/>
                <a:gd name="connsiteY1" fmla="*/ 192998 h 771861"/>
                <a:gd name="connsiteX2" fmla="*/ 578864 w 771861"/>
                <a:gd name="connsiteY2" fmla="*/ 720101 h 771861"/>
                <a:gd name="connsiteX3" fmla="*/ 51761 w 771861"/>
                <a:gd name="connsiteY3" fmla="*/ 578864 h 771861"/>
                <a:gd name="connsiteX4" fmla="*/ 192998 w 771861"/>
                <a:gd name="connsiteY4" fmla="*/ 51761 h 771861"/>
                <a:gd name="connsiteX5" fmla="*/ 412786 w 771861"/>
                <a:gd name="connsiteY5" fmla="*/ 961 h 771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61" h="771861">
                  <a:moveTo>
                    <a:pt x="412786" y="961"/>
                  </a:moveTo>
                  <a:cubicBezTo>
                    <a:pt x="536347" y="9694"/>
                    <a:pt x="653505" y="77650"/>
                    <a:pt x="720101" y="192998"/>
                  </a:cubicBezTo>
                  <a:cubicBezTo>
                    <a:pt x="826655" y="377555"/>
                    <a:pt x="763421" y="613547"/>
                    <a:pt x="578864" y="720101"/>
                  </a:cubicBezTo>
                  <a:cubicBezTo>
                    <a:pt x="394307" y="826655"/>
                    <a:pt x="158315" y="763421"/>
                    <a:pt x="51761" y="578864"/>
                  </a:cubicBezTo>
                  <a:cubicBezTo>
                    <a:pt x="-54793" y="394307"/>
                    <a:pt x="8441" y="158315"/>
                    <a:pt x="192998" y="51761"/>
                  </a:cubicBezTo>
                  <a:cubicBezTo>
                    <a:pt x="262207" y="11803"/>
                    <a:pt x="338649" y="-4278"/>
                    <a:pt x="412786" y="961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3AAAF08F-1C90-1376-8A80-526750C8B2C5}"/>
                </a:ext>
              </a:extLst>
            </p:cNvPr>
            <p:cNvSpPr/>
            <p:nvPr/>
          </p:nvSpPr>
          <p:spPr bwMode="auto">
            <a:xfrm>
              <a:off x="7544079" y="4711437"/>
              <a:ext cx="771736" cy="771736"/>
            </a:xfrm>
            <a:custGeom>
              <a:avLst/>
              <a:gdLst>
                <a:gd name="connsiteX0" fmla="*/ 385868 w 771736"/>
                <a:gd name="connsiteY0" fmla="*/ 0 h 771736"/>
                <a:gd name="connsiteX1" fmla="*/ 771736 w 771736"/>
                <a:gd name="connsiteY1" fmla="*/ 385868 h 771736"/>
                <a:gd name="connsiteX2" fmla="*/ 385868 w 771736"/>
                <a:gd name="connsiteY2" fmla="*/ 771736 h 771736"/>
                <a:gd name="connsiteX3" fmla="*/ 0 w 771736"/>
                <a:gd name="connsiteY3" fmla="*/ 385868 h 771736"/>
                <a:gd name="connsiteX4" fmla="*/ 385868 w 771736"/>
                <a:gd name="connsiteY4" fmla="*/ 0 h 77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736" h="771736">
                  <a:moveTo>
                    <a:pt x="385868" y="0"/>
                  </a:moveTo>
                  <a:cubicBezTo>
                    <a:pt x="598977" y="0"/>
                    <a:pt x="771736" y="172759"/>
                    <a:pt x="771736" y="385868"/>
                  </a:cubicBezTo>
                  <a:cubicBezTo>
                    <a:pt x="771736" y="598977"/>
                    <a:pt x="598977" y="771736"/>
                    <a:pt x="385868" y="771736"/>
                  </a:cubicBezTo>
                  <a:cubicBezTo>
                    <a:pt x="172759" y="771736"/>
                    <a:pt x="0" y="598977"/>
                    <a:pt x="0" y="385868"/>
                  </a:cubicBezTo>
                  <a:cubicBezTo>
                    <a:pt x="0" y="172759"/>
                    <a:pt x="172759" y="0"/>
                    <a:pt x="385868" y="0"/>
                  </a:cubicBezTo>
                  <a:close/>
                </a:path>
              </a:pathLst>
            </a:custGeom>
            <a:solidFill>
              <a:srgbClr val="CCFF33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2A256714-A6F0-C34A-8E12-1897A75550D6}"/>
                </a:ext>
              </a:extLst>
            </p:cNvPr>
            <p:cNvSpPr/>
            <p:nvPr/>
          </p:nvSpPr>
          <p:spPr bwMode="auto">
            <a:xfrm>
              <a:off x="8316796" y="5167249"/>
              <a:ext cx="771862" cy="771862"/>
            </a:xfrm>
            <a:custGeom>
              <a:avLst/>
              <a:gdLst>
                <a:gd name="connsiteX0" fmla="*/ 359077 w 771862"/>
                <a:gd name="connsiteY0" fmla="*/ 961 h 771862"/>
                <a:gd name="connsiteX1" fmla="*/ 578864 w 771862"/>
                <a:gd name="connsiteY1" fmla="*/ 51761 h 771862"/>
                <a:gd name="connsiteX2" fmla="*/ 720102 w 771862"/>
                <a:gd name="connsiteY2" fmla="*/ 578865 h 771862"/>
                <a:gd name="connsiteX3" fmla="*/ 192998 w 771862"/>
                <a:gd name="connsiteY3" fmla="*/ 720102 h 771862"/>
                <a:gd name="connsiteX4" fmla="*/ 51761 w 771862"/>
                <a:gd name="connsiteY4" fmla="*/ 192998 h 771862"/>
                <a:gd name="connsiteX5" fmla="*/ 359077 w 771862"/>
                <a:gd name="connsiteY5" fmla="*/ 961 h 771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62" h="771862">
                  <a:moveTo>
                    <a:pt x="359077" y="961"/>
                  </a:moveTo>
                  <a:cubicBezTo>
                    <a:pt x="433214" y="-4278"/>
                    <a:pt x="509656" y="11803"/>
                    <a:pt x="578864" y="51761"/>
                  </a:cubicBezTo>
                  <a:cubicBezTo>
                    <a:pt x="763421" y="158315"/>
                    <a:pt x="826656" y="394308"/>
                    <a:pt x="720102" y="578865"/>
                  </a:cubicBezTo>
                  <a:cubicBezTo>
                    <a:pt x="613548" y="763422"/>
                    <a:pt x="377554" y="826656"/>
                    <a:pt x="192998" y="720102"/>
                  </a:cubicBezTo>
                  <a:cubicBezTo>
                    <a:pt x="8441" y="613548"/>
                    <a:pt x="-54793" y="377555"/>
                    <a:pt x="51761" y="192998"/>
                  </a:cubicBezTo>
                  <a:cubicBezTo>
                    <a:pt x="118357" y="77650"/>
                    <a:pt x="235515" y="9694"/>
                    <a:pt x="359077" y="961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93F02EAF-A391-5A50-5315-64CB7850F61D}"/>
                </a:ext>
              </a:extLst>
            </p:cNvPr>
            <p:cNvSpPr/>
            <p:nvPr/>
          </p:nvSpPr>
          <p:spPr bwMode="auto">
            <a:xfrm>
              <a:off x="6766005" y="5167251"/>
              <a:ext cx="771861" cy="771861"/>
            </a:xfrm>
            <a:custGeom>
              <a:avLst/>
              <a:gdLst>
                <a:gd name="connsiteX0" fmla="*/ 412786 w 771861"/>
                <a:gd name="connsiteY0" fmla="*/ 961 h 771861"/>
                <a:gd name="connsiteX1" fmla="*/ 720101 w 771861"/>
                <a:gd name="connsiteY1" fmla="*/ 192998 h 771861"/>
                <a:gd name="connsiteX2" fmla="*/ 578864 w 771861"/>
                <a:gd name="connsiteY2" fmla="*/ 720101 h 771861"/>
                <a:gd name="connsiteX3" fmla="*/ 51761 w 771861"/>
                <a:gd name="connsiteY3" fmla="*/ 578864 h 771861"/>
                <a:gd name="connsiteX4" fmla="*/ 192998 w 771861"/>
                <a:gd name="connsiteY4" fmla="*/ 51761 h 771861"/>
                <a:gd name="connsiteX5" fmla="*/ 412786 w 771861"/>
                <a:gd name="connsiteY5" fmla="*/ 961 h 771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61" h="771861">
                  <a:moveTo>
                    <a:pt x="412786" y="961"/>
                  </a:moveTo>
                  <a:cubicBezTo>
                    <a:pt x="536347" y="9694"/>
                    <a:pt x="653505" y="77650"/>
                    <a:pt x="720101" y="192998"/>
                  </a:cubicBezTo>
                  <a:cubicBezTo>
                    <a:pt x="826655" y="377555"/>
                    <a:pt x="763421" y="613547"/>
                    <a:pt x="578864" y="720101"/>
                  </a:cubicBezTo>
                  <a:cubicBezTo>
                    <a:pt x="394307" y="826655"/>
                    <a:pt x="158315" y="763421"/>
                    <a:pt x="51761" y="578864"/>
                  </a:cubicBezTo>
                  <a:cubicBezTo>
                    <a:pt x="-54793" y="394307"/>
                    <a:pt x="8441" y="158315"/>
                    <a:pt x="192998" y="51761"/>
                  </a:cubicBezTo>
                  <a:cubicBezTo>
                    <a:pt x="262207" y="11803"/>
                    <a:pt x="338649" y="-4278"/>
                    <a:pt x="412786" y="96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C0136159-F2EA-0F06-AF74-4B338881E82A}"/>
                </a:ext>
              </a:extLst>
            </p:cNvPr>
            <p:cNvSpPr/>
            <p:nvPr/>
          </p:nvSpPr>
          <p:spPr bwMode="auto">
            <a:xfrm>
              <a:off x="7544079" y="5614988"/>
              <a:ext cx="771736" cy="771736"/>
            </a:xfrm>
            <a:custGeom>
              <a:avLst/>
              <a:gdLst>
                <a:gd name="connsiteX0" fmla="*/ 385868 w 771736"/>
                <a:gd name="connsiteY0" fmla="*/ 0 h 771736"/>
                <a:gd name="connsiteX1" fmla="*/ 771736 w 771736"/>
                <a:gd name="connsiteY1" fmla="*/ 385868 h 771736"/>
                <a:gd name="connsiteX2" fmla="*/ 385868 w 771736"/>
                <a:gd name="connsiteY2" fmla="*/ 771736 h 771736"/>
                <a:gd name="connsiteX3" fmla="*/ 0 w 771736"/>
                <a:gd name="connsiteY3" fmla="*/ 385868 h 771736"/>
                <a:gd name="connsiteX4" fmla="*/ 385868 w 771736"/>
                <a:gd name="connsiteY4" fmla="*/ 0 h 77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736" h="771736">
                  <a:moveTo>
                    <a:pt x="385868" y="0"/>
                  </a:moveTo>
                  <a:cubicBezTo>
                    <a:pt x="598977" y="0"/>
                    <a:pt x="771736" y="172759"/>
                    <a:pt x="771736" y="385868"/>
                  </a:cubicBezTo>
                  <a:cubicBezTo>
                    <a:pt x="771736" y="598977"/>
                    <a:pt x="598977" y="771736"/>
                    <a:pt x="385868" y="771736"/>
                  </a:cubicBezTo>
                  <a:cubicBezTo>
                    <a:pt x="172759" y="771736"/>
                    <a:pt x="0" y="598977"/>
                    <a:pt x="0" y="385868"/>
                  </a:cubicBezTo>
                  <a:cubicBezTo>
                    <a:pt x="0" y="172759"/>
                    <a:pt x="172759" y="0"/>
                    <a:pt x="385868" y="0"/>
                  </a:cubicBezTo>
                  <a:close/>
                </a:path>
              </a:pathLst>
            </a:custGeom>
            <a:solidFill>
              <a:srgbClr val="9966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935E6DD-E146-8B7C-CF89-7EBD6CBFE114}"/>
              </a:ext>
            </a:extLst>
          </p:cNvPr>
          <p:cNvGrpSpPr/>
          <p:nvPr/>
        </p:nvGrpSpPr>
        <p:grpSpPr>
          <a:xfrm>
            <a:off x="3663518" y="3800041"/>
            <a:ext cx="2609260" cy="2581921"/>
            <a:chOff x="3663518" y="3800041"/>
            <a:chExt cx="2609260" cy="2581921"/>
          </a:xfrm>
        </p:grpSpPr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0C3A1273-C49A-1F73-6D23-FC1E8F801BDA}"/>
                </a:ext>
              </a:extLst>
            </p:cNvPr>
            <p:cNvSpPr/>
            <p:nvPr/>
          </p:nvSpPr>
          <p:spPr bwMode="auto">
            <a:xfrm>
              <a:off x="3663518" y="3800041"/>
              <a:ext cx="2609260" cy="2563034"/>
            </a:xfrm>
            <a:custGeom>
              <a:avLst/>
              <a:gdLst>
                <a:gd name="connsiteX0" fmla="*/ 1734392 w 2609260"/>
                <a:gd name="connsiteY0" fmla="*/ 2051802 h 2563034"/>
                <a:gd name="connsiteX1" fmla="*/ 1773974 w 2609260"/>
                <a:gd name="connsiteY1" fmla="*/ 2094614 h 2563034"/>
                <a:gd name="connsiteX2" fmla="*/ 1849048 w 2609260"/>
                <a:gd name="connsiteY2" fmla="*/ 2148673 h 2563034"/>
                <a:gd name="connsiteX3" fmla="*/ 2195619 w 2609260"/>
                <a:gd name="connsiteY3" fmla="*/ 2194300 h 2563034"/>
                <a:gd name="connsiteX4" fmla="*/ 2265786 w 2609260"/>
                <a:gd name="connsiteY4" fmla="*/ 2168101 h 2563034"/>
                <a:gd name="connsiteX5" fmla="*/ 2227143 w 2609260"/>
                <a:gd name="connsiteY5" fmla="*/ 2210619 h 2563034"/>
                <a:gd name="connsiteX6" fmla="*/ 1692587 w 2609260"/>
                <a:gd name="connsiteY6" fmla="*/ 2534083 h 2563034"/>
                <a:gd name="connsiteX7" fmla="*/ 1579991 w 2609260"/>
                <a:gd name="connsiteY7" fmla="*/ 2563034 h 2563034"/>
                <a:gd name="connsiteX8" fmla="*/ 1627583 w 2609260"/>
                <a:gd name="connsiteY8" fmla="*/ 2523767 h 2563034"/>
                <a:gd name="connsiteX9" fmla="*/ 1761354 w 2609260"/>
                <a:gd name="connsiteY9" fmla="*/ 2200814 h 2563034"/>
                <a:gd name="connsiteX10" fmla="*/ 1752075 w 2609260"/>
                <a:gd name="connsiteY10" fmla="*/ 2108768 h 2563034"/>
                <a:gd name="connsiteX11" fmla="*/ 877513 w 2609260"/>
                <a:gd name="connsiteY11" fmla="*/ 2043284 h 2563034"/>
                <a:gd name="connsiteX12" fmla="*/ 857185 w 2609260"/>
                <a:gd name="connsiteY12" fmla="*/ 2108768 h 2563034"/>
                <a:gd name="connsiteX13" fmla="*/ 847906 w 2609260"/>
                <a:gd name="connsiteY13" fmla="*/ 2200814 h 2563034"/>
                <a:gd name="connsiteX14" fmla="*/ 981678 w 2609260"/>
                <a:gd name="connsiteY14" fmla="*/ 2523767 h 2563034"/>
                <a:gd name="connsiteX15" fmla="*/ 1029270 w 2609260"/>
                <a:gd name="connsiteY15" fmla="*/ 2563034 h 2563034"/>
                <a:gd name="connsiteX16" fmla="*/ 916673 w 2609260"/>
                <a:gd name="connsiteY16" fmla="*/ 2534083 h 2563034"/>
                <a:gd name="connsiteX17" fmla="*/ 382118 w 2609260"/>
                <a:gd name="connsiteY17" fmla="*/ 2210619 h 2563034"/>
                <a:gd name="connsiteX18" fmla="*/ 346164 w 2609260"/>
                <a:gd name="connsiteY18" fmla="*/ 2171060 h 2563034"/>
                <a:gd name="connsiteX19" fmla="*/ 408409 w 2609260"/>
                <a:gd name="connsiteY19" fmla="*/ 2194301 h 2563034"/>
                <a:gd name="connsiteX20" fmla="*/ 754980 w 2609260"/>
                <a:gd name="connsiteY20" fmla="*/ 2148674 h 2563034"/>
                <a:gd name="connsiteX21" fmla="*/ 830054 w 2609260"/>
                <a:gd name="connsiteY21" fmla="*/ 2094615 h 2563034"/>
                <a:gd name="connsiteX22" fmla="*/ 71608 w 2609260"/>
                <a:gd name="connsiteY22" fmla="*/ 864755 h 2563034"/>
                <a:gd name="connsiteX23" fmla="*/ 70955 w 2609260"/>
                <a:gd name="connsiteY23" fmla="*/ 889574 h 2563034"/>
                <a:gd name="connsiteX24" fmla="*/ 298256 w 2609260"/>
                <a:gd name="connsiteY24" fmla="*/ 1253323 h 2563034"/>
                <a:gd name="connsiteX25" fmla="*/ 382609 w 2609260"/>
                <a:gd name="connsiteY25" fmla="*/ 1291310 h 2563034"/>
                <a:gd name="connsiteX26" fmla="*/ 445136 w 2609260"/>
                <a:gd name="connsiteY26" fmla="*/ 1305464 h 2563034"/>
                <a:gd name="connsiteX27" fmla="*/ 382609 w 2609260"/>
                <a:gd name="connsiteY27" fmla="*/ 1319618 h 2563034"/>
                <a:gd name="connsiteX28" fmla="*/ 298256 w 2609260"/>
                <a:gd name="connsiteY28" fmla="*/ 1357605 h 2563034"/>
                <a:gd name="connsiteX29" fmla="*/ 85456 w 2609260"/>
                <a:gd name="connsiteY29" fmla="*/ 1634931 h 2563034"/>
                <a:gd name="connsiteX30" fmla="*/ 72299 w 2609260"/>
                <a:gd name="connsiteY30" fmla="*/ 1713344 h 2563034"/>
                <a:gd name="connsiteX31" fmla="*/ 58654 w 2609260"/>
                <a:gd name="connsiteY31" fmla="*/ 1676063 h 2563034"/>
                <a:gd name="connsiteX32" fmla="*/ 0 w 2609260"/>
                <a:gd name="connsiteY32" fmla="*/ 1288106 h 2563034"/>
                <a:gd name="connsiteX33" fmla="*/ 58654 w 2609260"/>
                <a:gd name="connsiteY33" fmla="*/ 900149 h 2563034"/>
                <a:gd name="connsiteX34" fmla="*/ 2532015 w 2609260"/>
                <a:gd name="connsiteY34" fmla="*/ 849353 h 2563034"/>
                <a:gd name="connsiteX35" fmla="*/ 2550607 w 2609260"/>
                <a:gd name="connsiteY35" fmla="*/ 900149 h 2563034"/>
                <a:gd name="connsiteX36" fmla="*/ 2609260 w 2609260"/>
                <a:gd name="connsiteY36" fmla="*/ 1288106 h 2563034"/>
                <a:gd name="connsiteX37" fmla="*/ 2550607 w 2609260"/>
                <a:gd name="connsiteY37" fmla="*/ 1676063 h 2563034"/>
                <a:gd name="connsiteX38" fmla="*/ 2532999 w 2609260"/>
                <a:gd name="connsiteY38" fmla="*/ 1724170 h 2563034"/>
                <a:gd name="connsiteX39" fmla="*/ 2533074 w 2609260"/>
                <a:gd name="connsiteY39" fmla="*/ 1721353 h 2563034"/>
                <a:gd name="connsiteX40" fmla="*/ 2305772 w 2609260"/>
                <a:gd name="connsiteY40" fmla="*/ 1357604 h 2563034"/>
                <a:gd name="connsiteX41" fmla="*/ 2221419 w 2609260"/>
                <a:gd name="connsiteY41" fmla="*/ 1319617 h 2563034"/>
                <a:gd name="connsiteX42" fmla="*/ 2158896 w 2609260"/>
                <a:gd name="connsiteY42" fmla="*/ 1305464 h 2563034"/>
                <a:gd name="connsiteX43" fmla="*/ 2221419 w 2609260"/>
                <a:gd name="connsiteY43" fmla="*/ 1291311 h 2563034"/>
                <a:gd name="connsiteX44" fmla="*/ 2305772 w 2609260"/>
                <a:gd name="connsiteY44" fmla="*/ 1253324 h 2563034"/>
                <a:gd name="connsiteX45" fmla="*/ 2533074 w 2609260"/>
                <a:gd name="connsiteY45" fmla="*/ 889575 h 2563034"/>
                <a:gd name="connsiteX46" fmla="*/ 951850 w 2609260"/>
                <a:gd name="connsiteY46" fmla="*/ 696916 h 2563034"/>
                <a:gd name="connsiteX47" fmla="*/ 981678 w 2609260"/>
                <a:gd name="connsiteY47" fmla="*/ 733067 h 2563034"/>
                <a:gd name="connsiteX48" fmla="*/ 1304630 w 2609260"/>
                <a:gd name="connsiteY48" fmla="*/ 866838 h 2563034"/>
                <a:gd name="connsiteX49" fmla="*/ 1627583 w 2609260"/>
                <a:gd name="connsiteY49" fmla="*/ 733067 h 2563034"/>
                <a:gd name="connsiteX50" fmla="*/ 1647854 w 2609260"/>
                <a:gd name="connsiteY50" fmla="*/ 708498 h 2563034"/>
                <a:gd name="connsiteX51" fmla="*/ 1636249 w 2609260"/>
                <a:gd name="connsiteY51" fmla="*/ 739580 h 2563034"/>
                <a:gd name="connsiteX52" fmla="*/ 1681876 w 2609260"/>
                <a:gd name="connsiteY52" fmla="*/ 1086151 h 2563034"/>
                <a:gd name="connsiteX53" fmla="*/ 1959201 w 2609260"/>
                <a:gd name="connsiteY53" fmla="*/ 1298951 h 2563034"/>
                <a:gd name="connsiteX54" fmla="*/ 1998016 w 2609260"/>
                <a:gd name="connsiteY54" fmla="*/ 1305464 h 2563034"/>
                <a:gd name="connsiteX55" fmla="*/ 1959201 w 2609260"/>
                <a:gd name="connsiteY55" fmla="*/ 1311977 h 2563034"/>
                <a:gd name="connsiteX56" fmla="*/ 1681876 w 2609260"/>
                <a:gd name="connsiteY56" fmla="*/ 1524776 h 2563034"/>
                <a:gd name="connsiteX57" fmla="*/ 1636249 w 2609260"/>
                <a:gd name="connsiteY57" fmla="*/ 1871347 h 2563034"/>
                <a:gd name="connsiteX58" fmla="*/ 1647855 w 2609260"/>
                <a:gd name="connsiteY58" fmla="*/ 1902431 h 2563034"/>
                <a:gd name="connsiteX59" fmla="*/ 1627583 w 2609260"/>
                <a:gd name="connsiteY59" fmla="*/ 1877862 h 2563034"/>
                <a:gd name="connsiteX60" fmla="*/ 1304630 w 2609260"/>
                <a:gd name="connsiteY60" fmla="*/ 1744090 h 2563034"/>
                <a:gd name="connsiteX61" fmla="*/ 981678 w 2609260"/>
                <a:gd name="connsiteY61" fmla="*/ 1877862 h 2563034"/>
                <a:gd name="connsiteX62" fmla="*/ 951849 w 2609260"/>
                <a:gd name="connsiteY62" fmla="*/ 1914014 h 2563034"/>
                <a:gd name="connsiteX63" fmla="*/ 967780 w 2609260"/>
                <a:gd name="connsiteY63" fmla="*/ 1871348 h 2563034"/>
                <a:gd name="connsiteX64" fmla="*/ 922153 w 2609260"/>
                <a:gd name="connsiteY64" fmla="*/ 1524777 h 2563034"/>
                <a:gd name="connsiteX65" fmla="*/ 644827 w 2609260"/>
                <a:gd name="connsiteY65" fmla="*/ 1311978 h 2563034"/>
                <a:gd name="connsiteX66" fmla="*/ 606006 w 2609260"/>
                <a:gd name="connsiteY66" fmla="*/ 1305464 h 2563034"/>
                <a:gd name="connsiteX67" fmla="*/ 644827 w 2609260"/>
                <a:gd name="connsiteY67" fmla="*/ 1298950 h 2563034"/>
                <a:gd name="connsiteX68" fmla="*/ 922153 w 2609260"/>
                <a:gd name="connsiteY68" fmla="*/ 1086150 h 2563034"/>
                <a:gd name="connsiteX69" fmla="*/ 967780 w 2609260"/>
                <a:gd name="connsiteY69" fmla="*/ 739579 h 2563034"/>
                <a:gd name="connsiteX70" fmla="*/ 1107106 w 2609260"/>
                <a:gd name="connsiteY70" fmla="*/ 0 h 2563034"/>
                <a:gd name="connsiteX71" fmla="*/ 1049271 w 2609260"/>
                <a:gd name="connsiteY71" fmla="*/ 31391 h 2563034"/>
                <a:gd name="connsiteX72" fmla="*/ 847906 w 2609260"/>
                <a:gd name="connsiteY72" fmla="*/ 410114 h 2563034"/>
                <a:gd name="connsiteX73" fmla="*/ 857185 w 2609260"/>
                <a:gd name="connsiteY73" fmla="*/ 502160 h 2563034"/>
                <a:gd name="connsiteX74" fmla="*/ 877512 w 2609260"/>
                <a:gd name="connsiteY74" fmla="*/ 567643 h 2563034"/>
                <a:gd name="connsiteX75" fmla="*/ 830054 w 2609260"/>
                <a:gd name="connsiteY75" fmla="*/ 516313 h 2563034"/>
                <a:gd name="connsiteX76" fmla="*/ 754980 w 2609260"/>
                <a:gd name="connsiteY76" fmla="*/ 462254 h 2563034"/>
                <a:gd name="connsiteX77" fmla="*/ 326314 w 2609260"/>
                <a:gd name="connsiteY77" fmla="*/ 447280 h 2563034"/>
                <a:gd name="connsiteX78" fmla="*/ 289012 w 2609260"/>
                <a:gd name="connsiteY78" fmla="*/ 470145 h 2563034"/>
                <a:gd name="connsiteX79" fmla="*/ 297914 w 2609260"/>
                <a:gd name="connsiteY79" fmla="*/ 458241 h 2563034"/>
                <a:gd name="connsiteX80" fmla="*/ 1041702 w 2609260"/>
                <a:gd name="connsiteY80" fmla="*/ 9982 h 2563034"/>
                <a:gd name="connsiteX81" fmla="*/ 1502154 w 2609260"/>
                <a:gd name="connsiteY81" fmla="*/ 0 h 2563034"/>
                <a:gd name="connsiteX82" fmla="*/ 1567559 w 2609260"/>
                <a:gd name="connsiteY82" fmla="*/ 9982 h 2563034"/>
                <a:gd name="connsiteX83" fmla="*/ 2311346 w 2609260"/>
                <a:gd name="connsiteY83" fmla="*/ 458241 h 2563034"/>
                <a:gd name="connsiteX84" fmla="*/ 2324677 w 2609260"/>
                <a:gd name="connsiteY84" fmla="*/ 476068 h 2563034"/>
                <a:gd name="connsiteX85" fmla="*/ 2277715 w 2609260"/>
                <a:gd name="connsiteY85" fmla="*/ 447281 h 2563034"/>
                <a:gd name="connsiteX86" fmla="*/ 1849048 w 2609260"/>
                <a:gd name="connsiteY86" fmla="*/ 462255 h 2563034"/>
                <a:gd name="connsiteX87" fmla="*/ 1773974 w 2609260"/>
                <a:gd name="connsiteY87" fmla="*/ 516314 h 2563034"/>
                <a:gd name="connsiteX88" fmla="*/ 1734392 w 2609260"/>
                <a:gd name="connsiteY88" fmla="*/ 559125 h 2563034"/>
                <a:gd name="connsiteX89" fmla="*/ 1752075 w 2609260"/>
                <a:gd name="connsiteY89" fmla="*/ 502160 h 2563034"/>
                <a:gd name="connsiteX90" fmla="*/ 1761354 w 2609260"/>
                <a:gd name="connsiteY90" fmla="*/ 410114 h 2563034"/>
                <a:gd name="connsiteX91" fmla="*/ 1559989 w 2609260"/>
                <a:gd name="connsiteY91" fmla="*/ 31391 h 2563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609260" h="2563034">
                  <a:moveTo>
                    <a:pt x="1734392" y="2051802"/>
                  </a:moveTo>
                  <a:lnTo>
                    <a:pt x="1773974" y="2094614"/>
                  </a:lnTo>
                  <a:cubicBezTo>
                    <a:pt x="1796680" y="2114749"/>
                    <a:pt x="1821742" y="2132908"/>
                    <a:pt x="1849048" y="2148673"/>
                  </a:cubicBezTo>
                  <a:cubicBezTo>
                    <a:pt x="1958272" y="2211734"/>
                    <a:pt x="2082716" y="2224552"/>
                    <a:pt x="2195619" y="2194300"/>
                  </a:cubicBezTo>
                  <a:lnTo>
                    <a:pt x="2265786" y="2168101"/>
                  </a:lnTo>
                  <a:lnTo>
                    <a:pt x="2227143" y="2210619"/>
                  </a:lnTo>
                  <a:cubicBezTo>
                    <a:pt x="2079586" y="2358176"/>
                    <a:pt x="1896846" y="2470551"/>
                    <a:pt x="1692587" y="2534083"/>
                  </a:cubicBezTo>
                  <a:lnTo>
                    <a:pt x="1579991" y="2563034"/>
                  </a:lnTo>
                  <a:lnTo>
                    <a:pt x="1627583" y="2523767"/>
                  </a:lnTo>
                  <a:cubicBezTo>
                    <a:pt x="1710234" y="2441116"/>
                    <a:pt x="1761354" y="2326935"/>
                    <a:pt x="1761354" y="2200814"/>
                  </a:cubicBezTo>
                  <a:cubicBezTo>
                    <a:pt x="1761354" y="2169284"/>
                    <a:pt x="1758159" y="2138500"/>
                    <a:pt x="1752075" y="2108768"/>
                  </a:cubicBezTo>
                  <a:close/>
                  <a:moveTo>
                    <a:pt x="877513" y="2043284"/>
                  </a:moveTo>
                  <a:lnTo>
                    <a:pt x="857185" y="2108768"/>
                  </a:lnTo>
                  <a:cubicBezTo>
                    <a:pt x="851101" y="2138500"/>
                    <a:pt x="847906" y="2169284"/>
                    <a:pt x="847906" y="2200814"/>
                  </a:cubicBezTo>
                  <a:cubicBezTo>
                    <a:pt x="847906" y="2326935"/>
                    <a:pt x="899027" y="2441116"/>
                    <a:pt x="981678" y="2523767"/>
                  </a:cubicBezTo>
                  <a:lnTo>
                    <a:pt x="1029270" y="2563034"/>
                  </a:lnTo>
                  <a:lnTo>
                    <a:pt x="916673" y="2534083"/>
                  </a:lnTo>
                  <a:cubicBezTo>
                    <a:pt x="712414" y="2470551"/>
                    <a:pt x="529675" y="2358176"/>
                    <a:pt x="382118" y="2210619"/>
                  </a:cubicBezTo>
                  <a:lnTo>
                    <a:pt x="346164" y="2171060"/>
                  </a:lnTo>
                  <a:lnTo>
                    <a:pt x="408409" y="2194301"/>
                  </a:lnTo>
                  <a:cubicBezTo>
                    <a:pt x="521312" y="2224554"/>
                    <a:pt x="645756" y="2211735"/>
                    <a:pt x="754980" y="2148674"/>
                  </a:cubicBezTo>
                  <a:cubicBezTo>
                    <a:pt x="782286" y="2132909"/>
                    <a:pt x="807348" y="2114750"/>
                    <a:pt x="830054" y="2094615"/>
                  </a:cubicBezTo>
                  <a:close/>
                  <a:moveTo>
                    <a:pt x="71608" y="864755"/>
                  </a:moveTo>
                  <a:lnTo>
                    <a:pt x="70955" y="889574"/>
                  </a:lnTo>
                  <a:cubicBezTo>
                    <a:pt x="81291" y="1035826"/>
                    <a:pt x="161726" y="1174498"/>
                    <a:pt x="298256" y="1253323"/>
                  </a:cubicBezTo>
                  <a:cubicBezTo>
                    <a:pt x="325562" y="1269088"/>
                    <a:pt x="353819" y="1281713"/>
                    <a:pt x="382609" y="1291310"/>
                  </a:cubicBezTo>
                  <a:lnTo>
                    <a:pt x="445136" y="1305464"/>
                  </a:lnTo>
                  <a:lnTo>
                    <a:pt x="382609" y="1319618"/>
                  </a:lnTo>
                  <a:cubicBezTo>
                    <a:pt x="353819" y="1329215"/>
                    <a:pt x="325562" y="1341840"/>
                    <a:pt x="298256" y="1357605"/>
                  </a:cubicBezTo>
                  <a:cubicBezTo>
                    <a:pt x="189032" y="1420666"/>
                    <a:pt x="115709" y="1522028"/>
                    <a:pt x="85456" y="1634931"/>
                  </a:cubicBezTo>
                  <a:lnTo>
                    <a:pt x="72299" y="1713344"/>
                  </a:lnTo>
                  <a:lnTo>
                    <a:pt x="58654" y="1676063"/>
                  </a:lnTo>
                  <a:cubicBezTo>
                    <a:pt x="20535" y="1553508"/>
                    <a:pt x="0" y="1423205"/>
                    <a:pt x="0" y="1288106"/>
                  </a:cubicBezTo>
                  <a:cubicBezTo>
                    <a:pt x="0" y="1153007"/>
                    <a:pt x="20535" y="1022705"/>
                    <a:pt x="58654" y="900149"/>
                  </a:cubicBezTo>
                  <a:close/>
                  <a:moveTo>
                    <a:pt x="2532015" y="849353"/>
                  </a:moveTo>
                  <a:lnTo>
                    <a:pt x="2550607" y="900149"/>
                  </a:lnTo>
                  <a:cubicBezTo>
                    <a:pt x="2588725" y="1022705"/>
                    <a:pt x="2609260" y="1153007"/>
                    <a:pt x="2609260" y="1288106"/>
                  </a:cubicBezTo>
                  <a:cubicBezTo>
                    <a:pt x="2609260" y="1423205"/>
                    <a:pt x="2588725" y="1553508"/>
                    <a:pt x="2550607" y="1676063"/>
                  </a:cubicBezTo>
                  <a:lnTo>
                    <a:pt x="2532999" y="1724170"/>
                  </a:lnTo>
                  <a:lnTo>
                    <a:pt x="2533074" y="1721353"/>
                  </a:lnTo>
                  <a:cubicBezTo>
                    <a:pt x="2522738" y="1575102"/>
                    <a:pt x="2442302" y="1436430"/>
                    <a:pt x="2305772" y="1357604"/>
                  </a:cubicBezTo>
                  <a:cubicBezTo>
                    <a:pt x="2278466" y="1341839"/>
                    <a:pt x="2250209" y="1329214"/>
                    <a:pt x="2221419" y="1319617"/>
                  </a:cubicBezTo>
                  <a:lnTo>
                    <a:pt x="2158896" y="1305464"/>
                  </a:lnTo>
                  <a:lnTo>
                    <a:pt x="2221419" y="1291311"/>
                  </a:lnTo>
                  <a:cubicBezTo>
                    <a:pt x="2250209" y="1281714"/>
                    <a:pt x="2278466" y="1269089"/>
                    <a:pt x="2305772" y="1253324"/>
                  </a:cubicBezTo>
                  <a:cubicBezTo>
                    <a:pt x="2442302" y="1174499"/>
                    <a:pt x="2522738" y="1035827"/>
                    <a:pt x="2533074" y="889575"/>
                  </a:cubicBezTo>
                  <a:close/>
                  <a:moveTo>
                    <a:pt x="951850" y="696916"/>
                  </a:moveTo>
                  <a:lnTo>
                    <a:pt x="981678" y="733067"/>
                  </a:lnTo>
                  <a:cubicBezTo>
                    <a:pt x="1064328" y="815718"/>
                    <a:pt x="1178509" y="866838"/>
                    <a:pt x="1304630" y="866838"/>
                  </a:cubicBezTo>
                  <a:cubicBezTo>
                    <a:pt x="1430751" y="866838"/>
                    <a:pt x="1544932" y="815718"/>
                    <a:pt x="1627583" y="733067"/>
                  </a:cubicBezTo>
                  <a:lnTo>
                    <a:pt x="1647854" y="708498"/>
                  </a:lnTo>
                  <a:lnTo>
                    <a:pt x="1636249" y="739580"/>
                  </a:lnTo>
                  <a:cubicBezTo>
                    <a:pt x="1605996" y="852483"/>
                    <a:pt x="1618815" y="976927"/>
                    <a:pt x="1681876" y="1086151"/>
                  </a:cubicBezTo>
                  <a:cubicBezTo>
                    <a:pt x="1744936" y="1195375"/>
                    <a:pt x="1846298" y="1268699"/>
                    <a:pt x="1959201" y="1298951"/>
                  </a:cubicBezTo>
                  <a:lnTo>
                    <a:pt x="1998016" y="1305464"/>
                  </a:lnTo>
                  <a:lnTo>
                    <a:pt x="1959201" y="1311977"/>
                  </a:lnTo>
                  <a:cubicBezTo>
                    <a:pt x="1846298" y="1342229"/>
                    <a:pt x="1744936" y="1415552"/>
                    <a:pt x="1681876" y="1524776"/>
                  </a:cubicBezTo>
                  <a:cubicBezTo>
                    <a:pt x="1618815" y="1634000"/>
                    <a:pt x="1605996" y="1758444"/>
                    <a:pt x="1636249" y="1871347"/>
                  </a:cubicBezTo>
                  <a:lnTo>
                    <a:pt x="1647855" y="1902431"/>
                  </a:lnTo>
                  <a:lnTo>
                    <a:pt x="1627583" y="1877862"/>
                  </a:lnTo>
                  <a:cubicBezTo>
                    <a:pt x="1544932" y="1795211"/>
                    <a:pt x="1430751" y="1744090"/>
                    <a:pt x="1304630" y="1744090"/>
                  </a:cubicBezTo>
                  <a:cubicBezTo>
                    <a:pt x="1178509" y="1744090"/>
                    <a:pt x="1064328" y="1795211"/>
                    <a:pt x="981678" y="1877862"/>
                  </a:cubicBezTo>
                  <a:lnTo>
                    <a:pt x="951849" y="1914014"/>
                  </a:lnTo>
                  <a:lnTo>
                    <a:pt x="967780" y="1871348"/>
                  </a:lnTo>
                  <a:cubicBezTo>
                    <a:pt x="998032" y="1758445"/>
                    <a:pt x="985213" y="1634001"/>
                    <a:pt x="922153" y="1524777"/>
                  </a:cubicBezTo>
                  <a:cubicBezTo>
                    <a:pt x="859092" y="1415553"/>
                    <a:pt x="757730" y="1342230"/>
                    <a:pt x="644827" y="1311978"/>
                  </a:cubicBezTo>
                  <a:lnTo>
                    <a:pt x="606006" y="1305464"/>
                  </a:lnTo>
                  <a:lnTo>
                    <a:pt x="644827" y="1298950"/>
                  </a:lnTo>
                  <a:cubicBezTo>
                    <a:pt x="757730" y="1268698"/>
                    <a:pt x="859092" y="1195374"/>
                    <a:pt x="922153" y="1086150"/>
                  </a:cubicBezTo>
                  <a:cubicBezTo>
                    <a:pt x="985213" y="976926"/>
                    <a:pt x="998032" y="852482"/>
                    <a:pt x="967780" y="739579"/>
                  </a:cubicBezTo>
                  <a:close/>
                  <a:moveTo>
                    <a:pt x="1107106" y="0"/>
                  </a:moveTo>
                  <a:lnTo>
                    <a:pt x="1049271" y="31391"/>
                  </a:lnTo>
                  <a:cubicBezTo>
                    <a:pt x="927782" y="113468"/>
                    <a:pt x="847906" y="252463"/>
                    <a:pt x="847906" y="410114"/>
                  </a:cubicBezTo>
                  <a:cubicBezTo>
                    <a:pt x="847906" y="441645"/>
                    <a:pt x="851101" y="472429"/>
                    <a:pt x="857185" y="502160"/>
                  </a:cubicBezTo>
                  <a:lnTo>
                    <a:pt x="877512" y="567643"/>
                  </a:lnTo>
                  <a:lnTo>
                    <a:pt x="830054" y="516313"/>
                  </a:lnTo>
                  <a:cubicBezTo>
                    <a:pt x="807348" y="496178"/>
                    <a:pt x="782286" y="478019"/>
                    <a:pt x="754980" y="462254"/>
                  </a:cubicBezTo>
                  <a:cubicBezTo>
                    <a:pt x="618450" y="383429"/>
                    <a:pt x="458139" y="383105"/>
                    <a:pt x="326314" y="447280"/>
                  </a:cubicBezTo>
                  <a:lnTo>
                    <a:pt x="289012" y="470145"/>
                  </a:lnTo>
                  <a:lnTo>
                    <a:pt x="297914" y="458241"/>
                  </a:lnTo>
                  <a:cubicBezTo>
                    <a:pt x="484027" y="232723"/>
                    <a:pt x="744453" y="70808"/>
                    <a:pt x="1041702" y="9982"/>
                  </a:cubicBezTo>
                  <a:close/>
                  <a:moveTo>
                    <a:pt x="1502154" y="0"/>
                  </a:moveTo>
                  <a:lnTo>
                    <a:pt x="1567559" y="9982"/>
                  </a:lnTo>
                  <a:cubicBezTo>
                    <a:pt x="1864808" y="70808"/>
                    <a:pt x="2125233" y="232723"/>
                    <a:pt x="2311346" y="458241"/>
                  </a:cubicBezTo>
                  <a:lnTo>
                    <a:pt x="2324677" y="476068"/>
                  </a:lnTo>
                  <a:lnTo>
                    <a:pt x="2277715" y="447281"/>
                  </a:lnTo>
                  <a:cubicBezTo>
                    <a:pt x="2145889" y="383106"/>
                    <a:pt x="1985578" y="383430"/>
                    <a:pt x="1849048" y="462255"/>
                  </a:cubicBezTo>
                  <a:cubicBezTo>
                    <a:pt x="1821742" y="478020"/>
                    <a:pt x="1796680" y="496179"/>
                    <a:pt x="1773974" y="516314"/>
                  </a:cubicBezTo>
                  <a:lnTo>
                    <a:pt x="1734392" y="559125"/>
                  </a:lnTo>
                  <a:lnTo>
                    <a:pt x="1752075" y="502160"/>
                  </a:lnTo>
                  <a:cubicBezTo>
                    <a:pt x="1758159" y="472429"/>
                    <a:pt x="1761354" y="441645"/>
                    <a:pt x="1761354" y="410114"/>
                  </a:cubicBezTo>
                  <a:cubicBezTo>
                    <a:pt x="1761354" y="252463"/>
                    <a:pt x="1681478" y="113468"/>
                    <a:pt x="1559989" y="31391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75F86837-5C34-71DA-B100-416495209609}"/>
                </a:ext>
              </a:extLst>
            </p:cNvPr>
            <p:cNvSpPr/>
            <p:nvPr/>
          </p:nvSpPr>
          <p:spPr bwMode="auto">
            <a:xfrm>
              <a:off x="4582181" y="3829050"/>
              <a:ext cx="762212" cy="762212"/>
            </a:xfrm>
            <a:custGeom>
              <a:avLst/>
              <a:gdLst>
                <a:gd name="connsiteX0" fmla="*/ 381106 w 762212"/>
                <a:gd name="connsiteY0" fmla="*/ 0 h 762212"/>
                <a:gd name="connsiteX1" fmla="*/ 762212 w 762212"/>
                <a:gd name="connsiteY1" fmla="*/ 381106 h 762212"/>
                <a:gd name="connsiteX2" fmla="*/ 381106 w 762212"/>
                <a:gd name="connsiteY2" fmla="*/ 762212 h 762212"/>
                <a:gd name="connsiteX3" fmla="*/ 0 w 762212"/>
                <a:gd name="connsiteY3" fmla="*/ 381106 h 762212"/>
                <a:gd name="connsiteX4" fmla="*/ 381106 w 762212"/>
                <a:gd name="connsiteY4" fmla="*/ 0 h 76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212" h="762212">
                  <a:moveTo>
                    <a:pt x="381106" y="0"/>
                  </a:moveTo>
                  <a:cubicBezTo>
                    <a:pt x="591585" y="0"/>
                    <a:pt x="762212" y="170627"/>
                    <a:pt x="762212" y="381106"/>
                  </a:cubicBezTo>
                  <a:cubicBezTo>
                    <a:pt x="762212" y="591585"/>
                    <a:pt x="591585" y="762212"/>
                    <a:pt x="381106" y="762212"/>
                  </a:cubicBezTo>
                  <a:cubicBezTo>
                    <a:pt x="170627" y="762212"/>
                    <a:pt x="0" y="591585"/>
                    <a:pt x="0" y="381106"/>
                  </a:cubicBezTo>
                  <a:cubicBezTo>
                    <a:pt x="0" y="170627"/>
                    <a:pt x="170627" y="0"/>
                    <a:pt x="381106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AF415966-AA72-2D5A-B91F-E13628B7F44C}"/>
                </a:ext>
              </a:extLst>
            </p:cNvPr>
            <p:cNvSpPr/>
            <p:nvPr/>
          </p:nvSpPr>
          <p:spPr bwMode="auto">
            <a:xfrm>
              <a:off x="3804106" y="4276661"/>
              <a:ext cx="762339" cy="762339"/>
            </a:xfrm>
            <a:custGeom>
              <a:avLst/>
              <a:gdLst>
                <a:gd name="connsiteX0" fmla="*/ 354647 w 762339"/>
                <a:gd name="connsiteY0" fmla="*/ 950 h 762339"/>
                <a:gd name="connsiteX1" fmla="*/ 571723 w 762339"/>
                <a:gd name="connsiteY1" fmla="*/ 51123 h 762339"/>
                <a:gd name="connsiteX2" fmla="*/ 711218 w 762339"/>
                <a:gd name="connsiteY2" fmla="*/ 571723 h 762339"/>
                <a:gd name="connsiteX3" fmla="*/ 190617 w 762339"/>
                <a:gd name="connsiteY3" fmla="*/ 711218 h 762339"/>
                <a:gd name="connsiteX4" fmla="*/ 51123 w 762339"/>
                <a:gd name="connsiteY4" fmla="*/ 190617 h 762339"/>
                <a:gd name="connsiteX5" fmla="*/ 354647 w 762339"/>
                <a:gd name="connsiteY5" fmla="*/ 950 h 76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339" h="762339">
                  <a:moveTo>
                    <a:pt x="354647" y="950"/>
                  </a:moveTo>
                  <a:cubicBezTo>
                    <a:pt x="427869" y="-4225"/>
                    <a:pt x="503368" y="11658"/>
                    <a:pt x="571723" y="51123"/>
                  </a:cubicBezTo>
                  <a:cubicBezTo>
                    <a:pt x="754003" y="156362"/>
                    <a:pt x="816457" y="389443"/>
                    <a:pt x="711218" y="571723"/>
                  </a:cubicBezTo>
                  <a:cubicBezTo>
                    <a:pt x="605978" y="754003"/>
                    <a:pt x="372897" y="816457"/>
                    <a:pt x="190617" y="711218"/>
                  </a:cubicBezTo>
                  <a:cubicBezTo>
                    <a:pt x="8337" y="605978"/>
                    <a:pt x="-54117" y="372897"/>
                    <a:pt x="51123" y="190617"/>
                  </a:cubicBezTo>
                  <a:cubicBezTo>
                    <a:pt x="116898" y="76692"/>
                    <a:pt x="232610" y="9574"/>
                    <a:pt x="354647" y="95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186CFC06-0D29-F939-5430-E77F3708FD4E}"/>
                </a:ext>
              </a:extLst>
            </p:cNvPr>
            <p:cNvSpPr/>
            <p:nvPr/>
          </p:nvSpPr>
          <p:spPr bwMode="auto">
            <a:xfrm>
              <a:off x="5354898" y="4276662"/>
              <a:ext cx="762339" cy="762339"/>
            </a:xfrm>
            <a:custGeom>
              <a:avLst/>
              <a:gdLst>
                <a:gd name="connsiteX0" fmla="*/ 407693 w 762339"/>
                <a:gd name="connsiteY0" fmla="*/ 950 h 762339"/>
                <a:gd name="connsiteX1" fmla="*/ 711218 w 762339"/>
                <a:gd name="connsiteY1" fmla="*/ 190617 h 762339"/>
                <a:gd name="connsiteX2" fmla="*/ 571723 w 762339"/>
                <a:gd name="connsiteY2" fmla="*/ 711218 h 762339"/>
                <a:gd name="connsiteX3" fmla="*/ 51123 w 762339"/>
                <a:gd name="connsiteY3" fmla="*/ 571723 h 762339"/>
                <a:gd name="connsiteX4" fmla="*/ 190617 w 762339"/>
                <a:gd name="connsiteY4" fmla="*/ 51123 h 762339"/>
                <a:gd name="connsiteX5" fmla="*/ 407693 w 762339"/>
                <a:gd name="connsiteY5" fmla="*/ 950 h 76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339" h="762339">
                  <a:moveTo>
                    <a:pt x="407693" y="950"/>
                  </a:moveTo>
                  <a:cubicBezTo>
                    <a:pt x="529730" y="9574"/>
                    <a:pt x="645443" y="76692"/>
                    <a:pt x="711218" y="190617"/>
                  </a:cubicBezTo>
                  <a:cubicBezTo>
                    <a:pt x="816457" y="372897"/>
                    <a:pt x="754003" y="605978"/>
                    <a:pt x="571723" y="711218"/>
                  </a:cubicBezTo>
                  <a:cubicBezTo>
                    <a:pt x="389443" y="816457"/>
                    <a:pt x="156362" y="754003"/>
                    <a:pt x="51123" y="571723"/>
                  </a:cubicBezTo>
                  <a:cubicBezTo>
                    <a:pt x="-54117" y="389443"/>
                    <a:pt x="8337" y="156362"/>
                    <a:pt x="190617" y="51123"/>
                  </a:cubicBezTo>
                  <a:cubicBezTo>
                    <a:pt x="258972" y="11658"/>
                    <a:pt x="334471" y="-4225"/>
                    <a:pt x="407693" y="95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C317AF1F-76AC-24EF-9004-AF193BC95B4C}"/>
                </a:ext>
              </a:extLst>
            </p:cNvPr>
            <p:cNvSpPr/>
            <p:nvPr/>
          </p:nvSpPr>
          <p:spPr bwMode="auto">
            <a:xfrm>
              <a:off x="5354898" y="5172011"/>
              <a:ext cx="762339" cy="762339"/>
            </a:xfrm>
            <a:custGeom>
              <a:avLst/>
              <a:gdLst>
                <a:gd name="connsiteX0" fmla="*/ 354647 w 762339"/>
                <a:gd name="connsiteY0" fmla="*/ 950 h 762339"/>
                <a:gd name="connsiteX1" fmla="*/ 571723 w 762339"/>
                <a:gd name="connsiteY1" fmla="*/ 51123 h 762339"/>
                <a:gd name="connsiteX2" fmla="*/ 711218 w 762339"/>
                <a:gd name="connsiteY2" fmla="*/ 571723 h 762339"/>
                <a:gd name="connsiteX3" fmla="*/ 190617 w 762339"/>
                <a:gd name="connsiteY3" fmla="*/ 711218 h 762339"/>
                <a:gd name="connsiteX4" fmla="*/ 51123 w 762339"/>
                <a:gd name="connsiteY4" fmla="*/ 190617 h 762339"/>
                <a:gd name="connsiteX5" fmla="*/ 354647 w 762339"/>
                <a:gd name="connsiteY5" fmla="*/ 950 h 76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339" h="762339">
                  <a:moveTo>
                    <a:pt x="354647" y="950"/>
                  </a:moveTo>
                  <a:cubicBezTo>
                    <a:pt x="427869" y="-4225"/>
                    <a:pt x="503368" y="11658"/>
                    <a:pt x="571723" y="51123"/>
                  </a:cubicBezTo>
                  <a:cubicBezTo>
                    <a:pt x="754003" y="156362"/>
                    <a:pt x="816457" y="389443"/>
                    <a:pt x="711218" y="571723"/>
                  </a:cubicBezTo>
                  <a:cubicBezTo>
                    <a:pt x="605978" y="754003"/>
                    <a:pt x="372897" y="816457"/>
                    <a:pt x="190617" y="711218"/>
                  </a:cubicBezTo>
                  <a:cubicBezTo>
                    <a:pt x="8337" y="605978"/>
                    <a:pt x="-54117" y="372897"/>
                    <a:pt x="51123" y="190617"/>
                  </a:cubicBezTo>
                  <a:cubicBezTo>
                    <a:pt x="116898" y="76692"/>
                    <a:pt x="232610" y="9574"/>
                    <a:pt x="354647" y="95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F8D57134-4952-FAE5-21AD-C556D0AEE26A}"/>
                </a:ext>
              </a:extLst>
            </p:cNvPr>
            <p:cNvSpPr/>
            <p:nvPr/>
          </p:nvSpPr>
          <p:spPr bwMode="auto">
            <a:xfrm>
              <a:off x="3804106" y="5172012"/>
              <a:ext cx="762339" cy="762339"/>
            </a:xfrm>
            <a:custGeom>
              <a:avLst/>
              <a:gdLst>
                <a:gd name="connsiteX0" fmla="*/ 407693 w 762339"/>
                <a:gd name="connsiteY0" fmla="*/ 950 h 762339"/>
                <a:gd name="connsiteX1" fmla="*/ 711218 w 762339"/>
                <a:gd name="connsiteY1" fmla="*/ 190617 h 762339"/>
                <a:gd name="connsiteX2" fmla="*/ 571723 w 762339"/>
                <a:gd name="connsiteY2" fmla="*/ 711218 h 762339"/>
                <a:gd name="connsiteX3" fmla="*/ 51123 w 762339"/>
                <a:gd name="connsiteY3" fmla="*/ 571723 h 762339"/>
                <a:gd name="connsiteX4" fmla="*/ 190617 w 762339"/>
                <a:gd name="connsiteY4" fmla="*/ 51123 h 762339"/>
                <a:gd name="connsiteX5" fmla="*/ 407693 w 762339"/>
                <a:gd name="connsiteY5" fmla="*/ 950 h 76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339" h="762339">
                  <a:moveTo>
                    <a:pt x="407693" y="950"/>
                  </a:moveTo>
                  <a:cubicBezTo>
                    <a:pt x="529730" y="9574"/>
                    <a:pt x="645443" y="76692"/>
                    <a:pt x="711218" y="190617"/>
                  </a:cubicBezTo>
                  <a:cubicBezTo>
                    <a:pt x="816457" y="372897"/>
                    <a:pt x="754003" y="605978"/>
                    <a:pt x="571723" y="711218"/>
                  </a:cubicBezTo>
                  <a:cubicBezTo>
                    <a:pt x="389443" y="816457"/>
                    <a:pt x="156362" y="754003"/>
                    <a:pt x="51123" y="571723"/>
                  </a:cubicBezTo>
                  <a:cubicBezTo>
                    <a:pt x="-54117" y="389443"/>
                    <a:pt x="8337" y="156362"/>
                    <a:pt x="190617" y="51123"/>
                  </a:cubicBezTo>
                  <a:cubicBezTo>
                    <a:pt x="258972" y="11658"/>
                    <a:pt x="334471" y="-4225"/>
                    <a:pt x="407693" y="95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25B4DCE3-FFA5-BC14-4ED8-7DABC47631BA}"/>
                </a:ext>
              </a:extLst>
            </p:cNvPr>
            <p:cNvSpPr/>
            <p:nvPr/>
          </p:nvSpPr>
          <p:spPr bwMode="auto">
            <a:xfrm>
              <a:off x="4582181" y="5619750"/>
              <a:ext cx="762212" cy="762212"/>
            </a:xfrm>
            <a:custGeom>
              <a:avLst/>
              <a:gdLst>
                <a:gd name="connsiteX0" fmla="*/ 381106 w 762212"/>
                <a:gd name="connsiteY0" fmla="*/ 0 h 762212"/>
                <a:gd name="connsiteX1" fmla="*/ 762212 w 762212"/>
                <a:gd name="connsiteY1" fmla="*/ 381106 h 762212"/>
                <a:gd name="connsiteX2" fmla="*/ 381106 w 762212"/>
                <a:gd name="connsiteY2" fmla="*/ 762212 h 762212"/>
                <a:gd name="connsiteX3" fmla="*/ 0 w 762212"/>
                <a:gd name="connsiteY3" fmla="*/ 381106 h 762212"/>
                <a:gd name="connsiteX4" fmla="*/ 381106 w 762212"/>
                <a:gd name="connsiteY4" fmla="*/ 0 h 76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212" h="762212">
                  <a:moveTo>
                    <a:pt x="381106" y="0"/>
                  </a:moveTo>
                  <a:cubicBezTo>
                    <a:pt x="591585" y="0"/>
                    <a:pt x="762212" y="170627"/>
                    <a:pt x="762212" y="381106"/>
                  </a:cubicBezTo>
                  <a:cubicBezTo>
                    <a:pt x="762212" y="591585"/>
                    <a:pt x="591585" y="762212"/>
                    <a:pt x="381106" y="762212"/>
                  </a:cubicBezTo>
                  <a:cubicBezTo>
                    <a:pt x="170627" y="762212"/>
                    <a:pt x="0" y="591585"/>
                    <a:pt x="0" y="381106"/>
                  </a:cubicBezTo>
                  <a:cubicBezTo>
                    <a:pt x="0" y="170627"/>
                    <a:pt x="170627" y="0"/>
                    <a:pt x="381106" y="0"/>
                  </a:cubicBezTo>
                  <a:close/>
                </a:path>
              </a:pathLst>
            </a:custGeom>
            <a:solidFill>
              <a:srgbClr val="9966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8772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円型の説明図作成パーツの利用サンプル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100953F-F7FF-8DB0-3046-AFE1C1023E28}"/>
              </a:ext>
            </a:extLst>
          </p:cNvPr>
          <p:cNvGrpSpPr/>
          <p:nvPr/>
        </p:nvGrpSpPr>
        <p:grpSpPr>
          <a:xfrm>
            <a:off x="497317" y="1416665"/>
            <a:ext cx="3495716" cy="3495716"/>
            <a:chOff x="746973" y="909638"/>
            <a:chExt cx="2544654" cy="2544654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E6C3242-2681-55BE-BCEC-70C9F3FD5715}"/>
                </a:ext>
              </a:extLst>
            </p:cNvPr>
            <p:cNvSpPr/>
            <p:nvPr/>
          </p:nvSpPr>
          <p:spPr bwMode="auto">
            <a:xfrm>
              <a:off x="780614" y="950238"/>
              <a:ext cx="2477372" cy="2476751"/>
            </a:xfrm>
            <a:custGeom>
              <a:avLst/>
              <a:gdLst>
                <a:gd name="connsiteX0" fmla="*/ 908298 w 2477372"/>
                <a:gd name="connsiteY0" fmla="*/ 0 h 2476751"/>
                <a:gd name="connsiteX1" fmla="*/ 850739 w 2477372"/>
                <a:gd name="connsiteY1" fmla="*/ 47491 h 2476751"/>
                <a:gd name="connsiteX2" fmla="*/ 690046 w 2477372"/>
                <a:gd name="connsiteY2" fmla="*/ 435438 h 2476751"/>
                <a:gd name="connsiteX3" fmla="*/ 1238686 w 2477372"/>
                <a:gd name="connsiteY3" fmla="*/ 984078 h 2476751"/>
                <a:gd name="connsiteX4" fmla="*/ 1787326 w 2477372"/>
                <a:gd name="connsiteY4" fmla="*/ 435438 h 2476751"/>
                <a:gd name="connsiteX5" fmla="*/ 1626633 w 2477372"/>
                <a:gd name="connsiteY5" fmla="*/ 47491 h 2476751"/>
                <a:gd name="connsiteX6" fmla="*/ 1569074 w 2477372"/>
                <a:gd name="connsiteY6" fmla="*/ 0 h 2476751"/>
                <a:gd name="connsiteX7" fmla="*/ 1619367 w 2477372"/>
                <a:gd name="connsiteY7" fmla="*/ 12932 h 2476751"/>
                <a:gd name="connsiteX8" fmla="*/ 2451584 w 2477372"/>
                <a:gd name="connsiteY8" fmla="*/ 824953 h 2476751"/>
                <a:gd name="connsiteX9" fmla="*/ 2476050 w 2477372"/>
                <a:gd name="connsiteY9" fmla="*/ 908171 h 2476751"/>
                <a:gd name="connsiteX10" fmla="*/ 2422923 w 2477372"/>
                <a:gd name="connsiteY10" fmla="*/ 843781 h 2476751"/>
                <a:gd name="connsiteX11" fmla="*/ 2034976 w 2477372"/>
                <a:gd name="connsiteY11" fmla="*/ 683088 h 2476751"/>
                <a:gd name="connsiteX12" fmla="*/ 1486336 w 2477372"/>
                <a:gd name="connsiteY12" fmla="*/ 1231728 h 2476751"/>
                <a:gd name="connsiteX13" fmla="*/ 2034976 w 2477372"/>
                <a:gd name="connsiteY13" fmla="*/ 1780368 h 2476751"/>
                <a:gd name="connsiteX14" fmla="*/ 2422923 w 2477372"/>
                <a:gd name="connsiteY14" fmla="*/ 1619675 h 2476751"/>
                <a:gd name="connsiteX15" fmla="*/ 2477372 w 2477372"/>
                <a:gd name="connsiteY15" fmla="*/ 1553683 h 2476751"/>
                <a:gd name="connsiteX16" fmla="*/ 2461293 w 2477372"/>
                <a:gd name="connsiteY16" fmla="*/ 1616219 h 2476751"/>
                <a:gd name="connsiteX17" fmla="*/ 1649271 w 2477372"/>
                <a:gd name="connsiteY17" fmla="*/ 2448436 h 2476751"/>
                <a:gd name="connsiteX18" fmla="*/ 1552960 w 2477372"/>
                <a:gd name="connsiteY18" fmla="*/ 2476751 h 2476751"/>
                <a:gd name="connsiteX19" fmla="*/ 1626633 w 2477372"/>
                <a:gd name="connsiteY19" fmla="*/ 2415965 h 2476751"/>
                <a:gd name="connsiteX20" fmla="*/ 1787326 w 2477372"/>
                <a:gd name="connsiteY20" fmla="*/ 2028018 h 2476751"/>
                <a:gd name="connsiteX21" fmla="*/ 1238686 w 2477372"/>
                <a:gd name="connsiteY21" fmla="*/ 1479378 h 2476751"/>
                <a:gd name="connsiteX22" fmla="*/ 690046 w 2477372"/>
                <a:gd name="connsiteY22" fmla="*/ 2028018 h 2476751"/>
                <a:gd name="connsiteX23" fmla="*/ 850739 w 2477372"/>
                <a:gd name="connsiteY23" fmla="*/ 2415965 h 2476751"/>
                <a:gd name="connsiteX24" fmla="*/ 924412 w 2477372"/>
                <a:gd name="connsiteY24" fmla="*/ 2476751 h 2476751"/>
                <a:gd name="connsiteX25" fmla="*/ 828101 w 2477372"/>
                <a:gd name="connsiteY25" fmla="*/ 2448436 h 2476751"/>
                <a:gd name="connsiteX26" fmla="*/ 16079 w 2477372"/>
                <a:gd name="connsiteY26" fmla="*/ 1616219 h 2476751"/>
                <a:gd name="connsiteX27" fmla="*/ 0 w 2477372"/>
                <a:gd name="connsiteY27" fmla="*/ 1553683 h 2476751"/>
                <a:gd name="connsiteX28" fmla="*/ 54449 w 2477372"/>
                <a:gd name="connsiteY28" fmla="*/ 1619675 h 2476751"/>
                <a:gd name="connsiteX29" fmla="*/ 442396 w 2477372"/>
                <a:gd name="connsiteY29" fmla="*/ 1780368 h 2476751"/>
                <a:gd name="connsiteX30" fmla="*/ 991036 w 2477372"/>
                <a:gd name="connsiteY30" fmla="*/ 1231728 h 2476751"/>
                <a:gd name="connsiteX31" fmla="*/ 442396 w 2477372"/>
                <a:gd name="connsiteY31" fmla="*/ 683088 h 2476751"/>
                <a:gd name="connsiteX32" fmla="*/ 54449 w 2477372"/>
                <a:gd name="connsiteY32" fmla="*/ 843781 h 2476751"/>
                <a:gd name="connsiteX33" fmla="*/ 1322 w 2477372"/>
                <a:gd name="connsiteY33" fmla="*/ 908171 h 2476751"/>
                <a:gd name="connsiteX34" fmla="*/ 25788 w 2477372"/>
                <a:gd name="connsiteY34" fmla="*/ 824953 h 2476751"/>
                <a:gd name="connsiteX35" fmla="*/ 858006 w 2477372"/>
                <a:gd name="connsiteY35" fmla="*/ 12932 h 247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7372" h="2476751">
                  <a:moveTo>
                    <a:pt x="908298" y="0"/>
                  </a:moveTo>
                  <a:lnTo>
                    <a:pt x="850739" y="47491"/>
                  </a:lnTo>
                  <a:cubicBezTo>
                    <a:pt x="751455" y="146775"/>
                    <a:pt x="690046" y="283935"/>
                    <a:pt x="690046" y="435438"/>
                  </a:cubicBezTo>
                  <a:cubicBezTo>
                    <a:pt x="690046" y="738444"/>
                    <a:pt x="935680" y="984078"/>
                    <a:pt x="1238686" y="984078"/>
                  </a:cubicBezTo>
                  <a:cubicBezTo>
                    <a:pt x="1541692" y="984078"/>
                    <a:pt x="1787326" y="738444"/>
                    <a:pt x="1787326" y="435438"/>
                  </a:cubicBezTo>
                  <a:cubicBezTo>
                    <a:pt x="1787326" y="283935"/>
                    <a:pt x="1725918" y="146775"/>
                    <a:pt x="1626633" y="47491"/>
                  </a:cubicBezTo>
                  <a:lnTo>
                    <a:pt x="1569074" y="0"/>
                  </a:lnTo>
                  <a:lnTo>
                    <a:pt x="1619367" y="12932"/>
                  </a:lnTo>
                  <a:cubicBezTo>
                    <a:pt x="2010202" y="134494"/>
                    <a:pt x="2320741" y="438302"/>
                    <a:pt x="2451584" y="824953"/>
                  </a:cubicBezTo>
                  <a:lnTo>
                    <a:pt x="2476050" y="908171"/>
                  </a:lnTo>
                  <a:lnTo>
                    <a:pt x="2422923" y="843781"/>
                  </a:lnTo>
                  <a:cubicBezTo>
                    <a:pt x="2323639" y="744497"/>
                    <a:pt x="2186479" y="683088"/>
                    <a:pt x="2034976" y="683088"/>
                  </a:cubicBezTo>
                  <a:cubicBezTo>
                    <a:pt x="1731970" y="683088"/>
                    <a:pt x="1486336" y="928722"/>
                    <a:pt x="1486336" y="1231728"/>
                  </a:cubicBezTo>
                  <a:cubicBezTo>
                    <a:pt x="1486336" y="1534734"/>
                    <a:pt x="1731970" y="1780368"/>
                    <a:pt x="2034976" y="1780368"/>
                  </a:cubicBezTo>
                  <a:cubicBezTo>
                    <a:pt x="2186479" y="1780368"/>
                    <a:pt x="2323639" y="1718960"/>
                    <a:pt x="2422923" y="1619675"/>
                  </a:cubicBezTo>
                  <a:lnTo>
                    <a:pt x="2477372" y="1553683"/>
                  </a:lnTo>
                  <a:lnTo>
                    <a:pt x="2461293" y="1616219"/>
                  </a:lnTo>
                  <a:cubicBezTo>
                    <a:pt x="2339731" y="2007054"/>
                    <a:pt x="2035923" y="2317593"/>
                    <a:pt x="1649271" y="2448436"/>
                  </a:cubicBezTo>
                  <a:lnTo>
                    <a:pt x="1552960" y="2476751"/>
                  </a:lnTo>
                  <a:lnTo>
                    <a:pt x="1626633" y="2415965"/>
                  </a:lnTo>
                  <a:cubicBezTo>
                    <a:pt x="1725918" y="2316681"/>
                    <a:pt x="1787326" y="2179521"/>
                    <a:pt x="1787326" y="2028018"/>
                  </a:cubicBezTo>
                  <a:cubicBezTo>
                    <a:pt x="1787326" y="1725012"/>
                    <a:pt x="1541692" y="1479378"/>
                    <a:pt x="1238686" y="1479378"/>
                  </a:cubicBezTo>
                  <a:cubicBezTo>
                    <a:pt x="935680" y="1479378"/>
                    <a:pt x="690046" y="1725012"/>
                    <a:pt x="690046" y="2028018"/>
                  </a:cubicBezTo>
                  <a:cubicBezTo>
                    <a:pt x="690046" y="2179521"/>
                    <a:pt x="751455" y="2316681"/>
                    <a:pt x="850739" y="2415965"/>
                  </a:cubicBezTo>
                  <a:lnTo>
                    <a:pt x="924412" y="2476751"/>
                  </a:lnTo>
                  <a:lnTo>
                    <a:pt x="828101" y="2448436"/>
                  </a:lnTo>
                  <a:cubicBezTo>
                    <a:pt x="441450" y="2317593"/>
                    <a:pt x="137641" y="2007054"/>
                    <a:pt x="16079" y="1616219"/>
                  </a:cubicBezTo>
                  <a:lnTo>
                    <a:pt x="0" y="1553683"/>
                  </a:lnTo>
                  <a:lnTo>
                    <a:pt x="54449" y="1619675"/>
                  </a:lnTo>
                  <a:cubicBezTo>
                    <a:pt x="153733" y="1718960"/>
                    <a:pt x="290893" y="1780368"/>
                    <a:pt x="442396" y="1780368"/>
                  </a:cubicBezTo>
                  <a:cubicBezTo>
                    <a:pt x="745402" y="1780368"/>
                    <a:pt x="991036" y="1534734"/>
                    <a:pt x="991036" y="1231728"/>
                  </a:cubicBezTo>
                  <a:cubicBezTo>
                    <a:pt x="991036" y="928722"/>
                    <a:pt x="745402" y="683088"/>
                    <a:pt x="442396" y="683088"/>
                  </a:cubicBezTo>
                  <a:cubicBezTo>
                    <a:pt x="290893" y="683088"/>
                    <a:pt x="153733" y="744497"/>
                    <a:pt x="54449" y="843781"/>
                  </a:cubicBezTo>
                  <a:lnTo>
                    <a:pt x="1322" y="908171"/>
                  </a:lnTo>
                  <a:lnTo>
                    <a:pt x="25788" y="824953"/>
                  </a:lnTo>
                  <a:cubicBezTo>
                    <a:pt x="156631" y="438302"/>
                    <a:pt x="467171" y="134494"/>
                    <a:pt x="858006" y="1293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8F8CCD9-6C3B-EF0A-AF96-13CCCD9C65D3}"/>
                </a:ext>
              </a:extLst>
            </p:cNvPr>
            <p:cNvSpPr/>
            <p:nvPr/>
          </p:nvSpPr>
          <p:spPr bwMode="auto">
            <a:xfrm>
              <a:off x="1543263" y="909638"/>
              <a:ext cx="952074" cy="952074"/>
            </a:xfrm>
            <a:custGeom>
              <a:avLst/>
              <a:gdLst>
                <a:gd name="connsiteX0" fmla="*/ 476037 w 952074"/>
                <a:gd name="connsiteY0" fmla="*/ 0 h 952074"/>
                <a:gd name="connsiteX1" fmla="*/ 952074 w 952074"/>
                <a:gd name="connsiteY1" fmla="*/ 476037 h 952074"/>
                <a:gd name="connsiteX2" fmla="*/ 476037 w 952074"/>
                <a:gd name="connsiteY2" fmla="*/ 952074 h 952074"/>
                <a:gd name="connsiteX3" fmla="*/ 0 w 952074"/>
                <a:gd name="connsiteY3" fmla="*/ 476037 h 952074"/>
                <a:gd name="connsiteX4" fmla="*/ 476037 w 952074"/>
                <a:gd name="connsiteY4" fmla="*/ 0 h 95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074" h="952074">
                  <a:moveTo>
                    <a:pt x="476037" y="0"/>
                  </a:moveTo>
                  <a:cubicBezTo>
                    <a:pt x="738945" y="0"/>
                    <a:pt x="952074" y="213129"/>
                    <a:pt x="952074" y="476037"/>
                  </a:cubicBezTo>
                  <a:cubicBezTo>
                    <a:pt x="952074" y="738945"/>
                    <a:pt x="738945" y="952074"/>
                    <a:pt x="476037" y="952074"/>
                  </a:cubicBezTo>
                  <a:cubicBezTo>
                    <a:pt x="213129" y="952074"/>
                    <a:pt x="0" y="738945"/>
                    <a:pt x="0" y="476037"/>
                  </a:cubicBezTo>
                  <a:cubicBezTo>
                    <a:pt x="0" y="213129"/>
                    <a:pt x="213129" y="0"/>
                    <a:pt x="476037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ja-JP" altLang="en-US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型</a:t>
              </a: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9E3362A-47A1-24BE-C8CA-37458B3FFAB6}"/>
                </a:ext>
              </a:extLst>
            </p:cNvPr>
            <p:cNvSpPr/>
            <p:nvPr/>
          </p:nvSpPr>
          <p:spPr bwMode="auto">
            <a:xfrm>
              <a:off x="746973" y="1705928"/>
              <a:ext cx="952074" cy="952074"/>
            </a:xfrm>
            <a:custGeom>
              <a:avLst/>
              <a:gdLst>
                <a:gd name="connsiteX0" fmla="*/ 476037 w 952074"/>
                <a:gd name="connsiteY0" fmla="*/ 0 h 952074"/>
                <a:gd name="connsiteX1" fmla="*/ 952074 w 952074"/>
                <a:gd name="connsiteY1" fmla="*/ 476037 h 952074"/>
                <a:gd name="connsiteX2" fmla="*/ 476037 w 952074"/>
                <a:gd name="connsiteY2" fmla="*/ 952074 h 952074"/>
                <a:gd name="connsiteX3" fmla="*/ 0 w 952074"/>
                <a:gd name="connsiteY3" fmla="*/ 476037 h 952074"/>
                <a:gd name="connsiteX4" fmla="*/ 476037 w 952074"/>
                <a:gd name="connsiteY4" fmla="*/ 0 h 95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074" h="952074">
                  <a:moveTo>
                    <a:pt x="476037" y="0"/>
                  </a:moveTo>
                  <a:cubicBezTo>
                    <a:pt x="738945" y="0"/>
                    <a:pt x="952074" y="213129"/>
                    <a:pt x="952074" y="476037"/>
                  </a:cubicBezTo>
                  <a:cubicBezTo>
                    <a:pt x="952074" y="738945"/>
                    <a:pt x="738945" y="952074"/>
                    <a:pt x="476037" y="952074"/>
                  </a:cubicBezTo>
                  <a:cubicBezTo>
                    <a:pt x="213129" y="952074"/>
                    <a:pt x="0" y="738945"/>
                    <a:pt x="0" y="476037"/>
                  </a:cubicBezTo>
                  <a:cubicBezTo>
                    <a:pt x="0" y="213129"/>
                    <a:pt x="213129" y="0"/>
                    <a:pt x="47603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O</a:t>
              </a:r>
              <a:r>
                <a:rPr kumimoji="1" lang="ja-JP" altLang="en-US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型</a:t>
              </a: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E7D3A23-9344-2DD3-BA04-0CCC14BA84F1}"/>
                </a:ext>
              </a:extLst>
            </p:cNvPr>
            <p:cNvSpPr/>
            <p:nvPr/>
          </p:nvSpPr>
          <p:spPr bwMode="auto">
            <a:xfrm>
              <a:off x="2339553" y="1705928"/>
              <a:ext cx="952074" cy="952074"/>
            </a:xfrm>
            <a:custGeom>
              <a:avLst/>
              <a:gdLst>
                <a:gd name="connsiteX0" fmla="*/ 476037 w 952074"/>
                <a:gd name="connsiteY0" fmla="*/ 0 h 952074"/>
                <a:gd name="connsiteX1" fmla="*/ 952074 w 952074"/>
                <a:gd name="connsiteY1" fmla="*/ 476037 h 952074"/>
                <a:gd name="connsiteX2" fmla="*/ 476037 w 952074"/>
                <a:gd name="connsiteY2" fmla="*/ 952074 h 952074"/>
                <a:gd name="connsiteX3" fmla="*/ 0 w 952074"/>
                <a:gd name="connsiteY3" fmla="*/ 476037 h 952074"/>
                <a:gd name="connsiteX4" fmla="*/ 476037 w 952074"/>
                <a:gd name="connsiteY4" fmla="*/ 0 h 95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074" h="952074">
                  <a:moveTo>
                    <a:pt x="476037" y="0"/>
                  </a:moveTo>
                  <a:cubicBezTo>
                    <a:pt x="738945" y="0"/>
                    <a:pt x="952074" y="213129"/>
                    <a:pt x="952074" y="476037"/>
                  </a:cubicBezTo>
                  <a:cubicBezTo>
                    <a:pt x="952074" y="738945"/>
                    <a:pt x="738945" y="952074"/>
                    <a:pt x="476037" y="952074"/>
                  </a:cubicBezTo>
                  <a:cubicBezTo>
                    <a:pt x="213129" y="952074"/>
                    <a:pt x="0" y="738945"/>
                    <a:pt x="0" y="476037"/>
                  </a:cubicBezTo>
                  <a:cubicBezTo>
                    <a:pt x="0" y="213129"/>
                    <a:pt x="213129" y="0"/>
                    <a:pt x="476037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</a:t>
              </a:r>
              <a:r>
                <a:rPr kumimoji="1" lang="ja-JP" altLang="en-US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型</a:t>
              </a: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90342E8-FB82-4B79-2FDF-04BFDDC2AF45}"/>
                </a:ext>
              </a:extLst>
            </p:cNvPr>
            <p:cNvSpPr/>
            <p:nvPr/>
          </p:nvSpPr>
          <p:spPr bwMode="auto">
            <a:xfrm>
              <a:off x="1543263" y="2502218"/>
              <a:ext cx="952074" cy="952074"/>
            </a:xfrm>
            <a:custGeom>
              <a:avLst/>
              <a:gdLst>
                <a:gd name="connsiteX0" fmla="*/ 476037 w 952074"/>
                <a:gd name="connsiteY0" fmla="*/ 0 h 952074"/>
                <a:gd name="connsiteX1" fmla="*/ 952074 w 952074"/>
                <a:gd name="connsiteY1" fmla="*/ 476037 h 952074"/>
                <a:gd name="connsiteX2" fmla="*/ 476037 w 952074"/>
                <a:gd name="connsiteY2" fmla="*/ 952074 h 952074"/>
                <a:gd name="connsiteX3" fmla="*/ 0 w 952074"/>
                <a:gd name="connsiteY3" fmla="*/ 476037 h 952074"/>
                <a:gd name="connsiteX4" fmla="*/ 476037 w 952074"/>
                <a:gd name="connsiteY4" fmla="*/ 0 h 95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074" h="952074">
                  <a:moveTo>
                    <a:pt x="476037" y="0"/>
                  </a:moveTo>
                  <a:cubicBezTo>
                    <a:pt x="738945" y="0"/>
                    <a:pt x="952074" y="213129"/>
                    <a:pt x="952074" y="476037"/>
                  </a:cubicBezTo>
                  <a:cubicBezTo>
                    <a:pt x="952074" y="738945"/>
                    <a:pt x="738945" y="952074"/>
                    <a:pt x="476037" y="952074"/>
                  </a:cubicBezTo>
                  <a:cubicBezTo>
                    <a:pt x="213129" y="952074"/>
                    <a:pt x="0" y="738945"/>
                    <a:pt x="0" y="476037"/>
                  </a:cubicBezTo>
                  <a:cubicBezTo>
                    <a:pt x="0" y="213129"/>
                    <a:pt x="213129" y="0"/>
                    <a:pt x="476037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AB</a:t>
              </a:r>
              <a:r>
                <a:rPr kumimoji="1" lang="ja-JP" altLang="en-US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型</a:t>
              </a: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98F57F52-551F-6E91-D218-55DE7CF6B748}"/>
              </a:ext>
            </a:extLst>
          </p:cNvPr>
          <p:cNvGrpSpPr/>
          <p:nvPr/>
        </p:nvGrpSpPr>
        <p:grpSpPr>
          <a:xfrm>
            <a:off x="5925015" y="1416664"/>
            <a:ext cx="3389204" cy="3362370"/>
            <a:chOff x="6616268" y="3798121"/>
            <a:chExt cx="2609260" cy="2588603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1F5623C-D347-E446-3E79-A624790E5A78}"/>
                </a:ext>
              </a:extLst>
            </p:cNvPr>
            <p:cNvSpPr/>
            <p:nvPr/>
          </p:nvSpPr>
          <p:spPr bwMode="auto">
            <a:xfrm>
              <a:off x="6616268" y="3798121"/>
              <a:ext cx="2609260" cy="2568243"/>
            </a:xfrm>
            <a:custGeom>
              <a:avLst/>
              <a:gdLst>
                <a:gd name="connsiteX0" fmla="*/ 1745440 w 2609260"/>
                <a:gd name="connsiteY0" fmla="*/ 2055887 h 2568243"/>
                <a:gd name="connsiteX1" fmla="*/ 1783020 w 2609260"/>
                <a:gd name="connsiteY1" fmla="*/ 2096535 h 2568243"/>
                <a:gd name="connsiteX2" fmla="*/ 1858095 w 2609260"/>
                <a:gd name="connsiteY2" fmla="*/ 2150594 h 2568243"/>
                <a:gd name="connsiteX3" fmla="*/ 2204666 w 2609260"/>
                <a:gd name="connsiteY3" fmla="*/ 2196221 h 2568243"/>
                <a:gd name="connsiteX4" fmla="*/ 2261138 w 2609260"/>
                <a:gd name="connsiteY4" fmla="*/ 2175135 h 2568243"/>
                <a:gd name="connsiteX5" fmla="*/ 2227143 w 2609260"/>
                <a:gd name="connsiteY5" fmla="*/ 2212540 h 2568243"/>
                <a:gd name="connsiteX6" fmla="*/ 1692587 w 2609260"/>
                <a:gd name="connsiteY6" fmla="*/ 2536004 h 2568243"/>
                <a:gd name="connsiteX7" fmla="*/ 1593134 w 2609260"/>
                <a:gd name="connsiteY7" fmla="*/ 2561576 h 2568243"/>
                <a:gd name="connsiteX8" fmla="*/ 1636630 w 2609260"/>
                <a:gd name="connsiteY8" fmla="*/ 2525688 h 2568243"/>
                <a:gd name="connsiteX9" fmla="*/ 1770401 w 2609260"/>
                <a:gd name="connsiteY9" fmla="*/ 2202735 h 2568243"/>
                <a:gd name="connsiteX10" fmla="*/ 1763268 w 2609260"/>
                <a:gd name="connsiteY10" fmla="*/ 2121888 h 2568243"/>
                <a:gd name="connsiteX11" fmla="*/ 885442 w 2609260"/>
                <a:gd name="connsiteY11" fmla="*/ 2048804 h 2568243"/>
                <a:gd name="connsiteX12" fmla="*/ 866232 w 2609260"/>
                <a:gd name="connsiteY12" fmla="*/ 2110689 h 2568243"/>
                <a:gd name="connsiteX13" fmla="*/ 856953 w 2609260"/>
                <a:gd name="connsiteY13" fmla="*/ 2202735 h 2568243"/>
                <a:gd name="connsiteX14" fmla="*/ 990725 w 2609260"/>
                <a:gd name="connsiteY14" fmla="*/ 2525688 h 2568243"/>
                <a:gd name="connsiteX15" fmla="*/ 1042302 w 2609260"/>
                <a:gd name="connsiteY15" fmla="*/ 2568243 h 2568243"/>
                <a:gd name="connsiteX16" fmla="*/ 1041702 w 2609260"/>
                <a:gd name="connsiteY16" fmla="*/ 2568152 h 2568243"/>
                <a:gd name="connsiteX17" fmla="*/ 382118 w 2609260"/>
                <a:gd name="connsiteY17" fmla="*/ 2212540 h 2568243"/>
                <a:gd name="connsiteX18" fmla="*/ 341517 w 2609260"/>
                <a:gd name="connsiteY18" fmla="*/ 2167868 h 2568243"/>
                <a:gd name="connsiteX19" fmla="*/ 417456 w 2609260"/>
                <a:gd name="connsiteY19" fmla="*/ 2196222 h 2568243"/>
                <a:gd name="connsiteX20" fmla="*/ 764027 w 2609260"/>
                <a:gd name="connsiteY20" fmla="*/ 2150595 h 2568243"/>
                <a:gd name="connsiteX21" fmla="*/ 830476 w 2609260"/>
                <a:gd name="connsiteY21" fmla="*/ 2103993 h 2568243"/>
                <a:gd name="connsiteX22" fmla="*/ 1659503 w 2609260"/>
                <a:gd name="connsiteY22" fmla="*/ 1596468 h 2568243"/>
                <a:gd name="connsiteX23" fmla="*/ 1652936 w 2609260"/>
                <a:gd name="connsiteY23" fmla="*/ 1611051 h 2568243"/>
                <a:gd name="connsiteX24" fmla="*/ 1645296 w 2609260"/>
                <a:gd name="connsiteY24" fmla="*/ 1873268 h 2568243"/>
                <a:gd name="connsiteX25" fmla="*/ 1655956 w 2609260"/>
                <a:gd name="connsiteY25" fmla="*/ 1901819 h 2568243"/>
                <a:gd name="connsiteX26" fmla="*/ 1612569 w 2609260"/>
                <a:gd name="connsiteY26" fmla="*/ 1857384 h 2568243"/>
                <a:gd name="connsiteX27" fmla="*/ 1405723 w 2609260"/>
                <a:gd name="connsiteY27" fmla="*/ 1755290 h 2568243"/>
                <a:gd name="connsiteX28" fmla="*/ 1362765 w 2609260"/>
                <a:gd name="connsiteY28" fmla="*/ 1750960 h 2568243"/>
                <a:gd name="connsiteX29" fmla="*/ 1405723 w 2609260"/>
                <a:gd name="connsiteY29" fmla="*/ 1746629 h 2568243"/>
                <a:gd name="connsiteX30" fmla="*/ 1612569 w 2609260"/>
                <a:gd name="connsiteY30" fmla="*/ 1644535 h 2568243"/>
                <a:gd name="connsiteX31" fmla="*/ 954296 w 2609260"/>
                <a:gd name="connsiteY31" fmla="*/ 1577985 h 2568243"/>
                <a:gd name="connsiteX32" fmla="*/ 990725 w 2609260"/>
                <a:gd name="connsiteY32" fmla="*/ 1622137 h 2568243"/>
                <a:gd name="connsiteX33" fmla="*/ 1221631 w 2609260"/>
                <a:gd name="connsiteY33" fmla="*/ 1746629 h 2568243"/>
                <a:gd name="connsiteX34" fmla="*/ 1264589 w 2609260"/>
                <a:gd name="connsiteY34" fmla="*/ 1750960 h 2568243"/>
                <a:gd name="connsiteX35" fmla="*/ 1221631 w 2609260"/>
                <a:gd name="connsiteY35" fmla="*/ 1755290 h 2568243"/>
                <a:gd name="connsiteX36" fmla="*/ 990725 w 2609260"/>
                <a:gd name="connsiteY36" fmla="*/ 1879783 h 2568243"/>
                <a:gd name="connsiteX37" fmla="*/ 964417 w 2609260"/>
                <a:gd name="connsiteY37" fmla="*/ 1911667 h 2568243"/>
                <a:gd name="connsiteX38" fmla="*/ 984194 w 2609260"/>
                <a:gd name="connsiteY38" fmla="*/ 1841233 h 2568243"/>
                <a:gd name="connsiteX39" fmla="*/ 969187 w 2609260"/>
                <a:gd name="connsiteY39" fmla="*/ 1611052 h 2568243"/>
                <a:gd name="connsiteX40" fmla="*/ 1751126 w 2609260"/>
                <a:gd name="connsiteY40" fmla="*/ 1168828 h 2568243"/>
                <a:gd name="connsiteX41" fmla="*/ 1810894 w 2609260"/>
                <a:gd name="connsiteY41" fmla="*/ 1224086 h 2568243"/>
                <a:gd name="connsiteX42" fmla="*/ 1968248 w 2609260"/>
                <a:gd name="connsiteY42" fmla="*/ 1300872 h 2568243"/>
                <a:gd name="connsiteX43" fmla="*/ 2002867 w 2609260"/>
                <a:gd name="connsiteY43" fmla="*/ 1306681 h 2568243"/>
                <a:gd name="connsiteX44" fmla="*/ 1936820 w 2609260"/>
                <a:gd name="connsiteY44" fmla="*/ 1323536 h 2568243"/>
                <a:gd name="connsiteX45" fmla="*/ 1744981 w 2609260"/>
                <a:gd name="connsiteY45" fmla="*/ 1451623 h 2568243"/>
                <a:gd name="connsiteX46" fmla="*/ 1743298 w 2609260"/>
                <a:gd name="connsiteY46" fmla="*/ 1453960 h 2568243"/>
                <a:gd name="connsiteX47" fmla="*/ 1763268 w 2609260"/>
                <a:gd name="connsiteY47" fmla="*/ 1380032 h 2568243"/>
                <a:gd name="connsiteX48" fmla="*/ 1770401 w 2609260"/>
                <a:gd name="connsiteY48" fmla="*/ 1299184 h 2568243"/>
                <a:gd name="connsiteX49" fmla="*/ 1765139 w 2609260"/>
                <a:gd name="connsiteY49" fmla="*/ 1229630 h 2568243"/>
                <a:gd name="connsiteX50" fmla="*/ 878098 w 2609260"/>
                <a:gd name="connsiteY50" fmla="*/ 1161817 h 2568243"/>
                <a:gd name="connsiteX51" fmla="*/ 877487 w 2609260"/>
                <a:gd name="connsiteY51" fmla="*/ 1163368 h 2568243"/>
                <a:gd name="connsiteX52" fmla="*/ 856953 w 2609260"/>
                <a:gd name="connsiteY52" fmla="*/ 1299184 h 2568243"/>
                <a:gd name="connsiteX53" fmla="*/ 866232 w 2609260"/>
                <a:gd name="connsiteY53" fmla="*/ 1391230 h 2568243"/>
                <a:gd name="connsiteX54" fmla="*/ 890919 w 2609260"/>
                <a:gd name="connsiteY54" fmla="*/ 1470758 h 2568243"/>
                <a:gd name="connsiteX55" fmla="*/ 877141 w 2609260"/>
                <a:gd name="connsiteY55" fmla="*/ 1451624 h 2568243"/>
                <a:gd name="connsiteX56" fmla="*/ 653874 w 2609260"/>
                <a:gd name="connsiteY56" fmla="*/ 1313899 h 2568243"/>
                <a:gd name="connsiteX57" fmla="*/ 619250 w 2609260"/>
                <a:gd name="connsiteY57" fmla="*/ 1308089 h 2568243"/>
                <a:gd name="connsiteX58" fmla="*/ 685301 w 2609260"/>
                <a:gd name="connsiteY58" fmla="*/ 1291233 h 2568243"/>
                <a:gd name="connsiteX59" fmla="*/ 877141 w 2609260"/>
                <a:gd name="connsiteY59" fmla="*/ 1163146 h 2568243"/>
                <a:gd name="connsiteX60" fmla="*/ 2541763 w 2609260"/>
                <a:gd name="connsiteY60" fmla="*/ 877907 h 2568243"/>
                <a:gd name="connsiteX61" fmla="*/ 2550606 w 2609260"/>
                <a:gd name="connsiteY61" fmla="*/ 902070 h 2568243"/>
                <a:gd name="connsiteX62" fmla="*/ 2609260 w 2609260"/>
                <a:gd name="connsiteY62" fmla="*/ 1290027 h 2568243"/>
                <a:gd name="connsiteX63" fmla="*/ 2550606 w 2609260"/>
                <a:gd name="connsiteY63" fmla="*/ 1677984 h 2568243"/>
                <a:gd name="connsiteX64" fmla="*/ 2539577 w 2609260"/>
                <a:gd name="connsiteY64" fmla="*/ 1708118 h 2568243"/>
                <a:gd name="connsiteX65" fmla="*/ 2527619 w 2609260"/>
                <a:gd name="connsiteY65" fmla="*/ 1636851 h 2568243"/>
                <a:gd name="connsiteX66" fmla="*/ 2314819 w 2609260"/>
                <a:gd name="connsiteY66" fmla="*/ 1359525 h 2568243"/>
                <a:gd name="connsiteX67" fmla="*/ 2241236 w 2609260"/>
                <a:gd name="connsiteY67" fmla="*/ 1325279 h 2568243"/>
                <a:gd name="connsiteX68" fmla="*/ 2171165 w 2609260"/>
                <a:gd name="connsiteY68" fmla="*/ 1306655 h 2568243"/>
                <a:gd name="connsiteX69" fmla="*/ 2230465 w 2609260"/>
                <a:gd name="connsiteY69" fmla="*/ 1293232 h 2568243"/>
                <a:gd name="connsiteX70" fmla="*/ 2314819 w 2609260"/>
                <a:gd name="connsiteY70" fmla="*/ 1255245 h 2568243"/>
                <a:gd name="connsiteX71" fmla="*/ 2542120 w 2609260"/>
                <a:gd name="connsiteY71" fmla="*/ 891496 h 2568243"/>
                <a:gd name="connsiteX72" fmla="*/ 81356 w 2609260"/>
                <a:gd name="connsiteY72" fmla="*/ 840043 h 2568243"/>
                <a:gd name="connsiteX73" fmla="*/ 80002 w 2609260"/>
                <a:gd name="connsiteY73" fmla="*/ 891495 h 2568243"/>
                <a:gd name="connsiteX74" fmla="*/ 307303 w 2609260"/>
                <a:gd name="connsiteY74" fmla="*/ 1255244 h 2568243"/>
                <a:gd name="connsiteX75" fmla="*/ 380886 w 2609260"/>
                <a:gd name="connsiteY75" fmla="*/ 1289490 h 2568243"/>
                <a:gd name="connsiteX76" fmla="*/ 450960 w 2609260"/>
                <a:gd name="connsiteY76" fmla="*/ 1308114 h 2568243"/>
                <a:gd name="connsiteX77" fmla="*/ 391656 w 2609260"/>
                <a:gd name="connsiteY77" fmla="*/ 1321539 h 2568243"/>
                <a:gd name="connsiteX78" fmla="*/ 307303 w 2609260"/>
                <a:gd name="connsiteY78" fmla="*/ 1359526 h 2568243"/>
                <a:gd name="connsiteX79" fmla="*/ 80002 w 2609260"/>
                <a:gd name="connsiteY79" fmla="*/ 1723275 h 2568243"/>
                <a:gd name="connsiteX80" fmla="*/ 80372 w 2609260"/>
                <a:gd name="connsiteY80" fmla="*/ 1737322 h 2568243"/>
                <a:gd name="connsiteX81" fmla="*/ 58654 w 2609260"/>
                <a:gd name="connsiteY81" fmla="*/ 1677984 h 2568243"/>
                <a:gd name="connsiteX82" fmla="*/ 0 w 2609260"/>
                <a:gd name="connsiteY82" fmla="*/ 1290027 h 2568243"/>
                <a:gd name="connsiteX83" fmla="*/ 58654 w 2609260"/>
                <a:gd name="connsiteY83" fmla="*/ 902070 h 2568243"/>
                <a:gd name="connsiteX84" fmla="*/ 1655368 w 2609260"/>
                <a:gd name="connsiteY84" fmla="*/ 714525 h 2568243"/>
                <a:gd name="connsiteX85" fmla="*/ 1645296 w 2609260"/>
                <a:gd name="connsiteY85" fmla="*/ 741501 h 2568243"/>
                <a:gd name="connsiteX86" fmla="*/ 1633117 w 2609260"/>
                <a:gd name="connsiteY86" fmla="*/ 916166 h 2568243"/>
                <a:gd name="connsiteX87" fmla="*/ 1649905 w 2609260"/>
                <a:gd name="connsiteY87" fmla="*/ 990332 h 2568243"/>
                <a:gd name="connsiteX88" fmla="*/ 1604196 w 2609260"/>
                <a:gd name="connsiteY88" fmla="*/ 946754 h 2568243"/>
                <a:gd name="connsiteX89" fmla="*/ 1491455 w 2609260"/>
                <a:gd name="connsiteY89" fmla="*/ 878352 h 2568243"/>
                <a:gd name="connsiteX90" fmla="*/ 1418192 w 2609260"/>
                <a:gd name="connsiteY90" fmla="*/ 855610 h 2568243"/>
                <a:gd name="connsiteX91" fmla="*/ 1491455 w 2609260"/>
                <a:gd name="connsiteY91" fmla="*/ 832868 h 2568243"/>
                <a:gd name="connsiteX92" fmla="*/ 1651753 w 2609260"/>
                <a:gd name="connsiteY92" fmla="*/ 719126 h 2568243"/>
                <a:gd name="connsiteX93" fmla="*/ 962017 w 2609260"/>
                <a:gd name="connsiteY93" fmla="*/ 701837 h 2568243"/>
                <a:gd name="connsiteX94" fmla="*/ 975602 w 2609260"/>
                <a:gd name="connsiteY94" fmla="*/ 719126 h 2568243"/>
                <a:gd name="connsiteX95" fmla="*/ 1135900 w 2609260"/>
                <a:gd name="connsiteY95" fmla="*/ 832868 h 2568243"/>
                <a:gd name="connsiteX96" fmla="*/ 1209163 w 2609260"/>
                <a:gd name="connsiteY96" fmla="*/ 855610 h 2568243"/>
                <a:gd name="connsiteX97" fmla="*/ 1135900 w 2609260"/>
                <a:gd name="connsiteY97" fmla="*/ 878352 h 2568243"/>
                <a:gd name="connsiteX98" fmla="*/ 975602 w 2609260"/>
                <a:gd name="connsiteY98" fmla="*/ 992093 h 2568243"/>
                <a:gd name="connsiteX99" fmla="*/ 970287 w 2609260"/>
                <a:gd name="connsiteY99" fmla="*/ 998857 h 2568243"/>
                <a:gd name="connsiteX100" fmla="*/ 989006 w 2609260"/>
                <a:gd name="connsiteY100" fmla="*/ 916165 h 2568243"/>
                <a:gd name="connsiteX101" fmla="*/ 976827 w 2609260"/>
                <a:gd name="connsiteY101" fmla="*/ 741500 h 2568243"/>
                <a:gd name="connsiteX102" fmla="*/ 1514740 w 2609260"/>
                <a:gd name="connsiteY102" fmla="*/ 3842 h 2568243"/>
                <a:gd name="connsiteX103" fmla="*/ 1567559 w 2609260"/>
                <a:gd name="connsiteY103" fmla="*/ 11903 h 2568243"/>
                <a:gd name="connsiteX104" fmla="*/ 2311346 w 2609260"/>
                <a:gd name="connsiteY104" fmla="*/ 460162 h 2568243"/>
                <a:gd name="connsiteX105" fmla="*/ 2317020 w 2609260"/>
                <a:gd name="connsiteY105" fmla="*/ 467750 h 2568243"/>
                <a:gd name="connsiteX106" fmla="*/ 2286761 w 2609260"/>
                <a:gd name="connsiteY106" fmla="*/ 449202 h 2568243"/>
                <a:gd name="connsiteX107" fmla="*/ 1858095 w 2609260"/>
                <a:gd name="connsiteY107" fmla="*/ 464176 h 2568243"/>
                <a:gd name="connsiteX108" fmla="*/ 1783020 w 2609260"/>
                <a:gd name="connsiteY108" fmla="*/ 518235 h 2568243"/>
                <a:gd name="connsiteX109" fmla="*/ 1745582 w 2609260"/>
                <a:gd name="connsiteY109" fmla="*/ 558729 h 2568243"/>
                <a:gd name="connsiteX110" fmla="*/ 1749868 w 2609260"/>
                <a:gd name="connsiteY110" fmla="*/ 547851 h 2568243"/>
                <a:gd name="connsiteX111" fmla="*/ 1770401 w 2609260"/>
                <a:gd name="connsiteY111" fmla="*/ 412035 h 2568243"/>
                <a:gd name="connsiteX112" fmla="*/ 1569036 w 2609260"/>
                <a:gd name="connsiteY112" fmla="*/ 33312 h 2568243"/>
                <a:gd name="connsiteX113" fmla="*/ 1119692 w 2609260"/>
                <a:gd name="connsiteY113" fmla="*/ 0 h 2568243"/>
                <a:gd name="connsiteX114" fmla="*/ 1058318 w 2609260"/>
                <a:gd name="connsiteY114" fmla="*/ 33312 h 2568243"/>
                <a:gd name="connsiteX115" fmla="*/ 856953 w 2609260"/>
                <a:gd name="connsiteY115" fmla="*/ 412035 h 2568243"/>
                <a:gd name="connsiteX116" fmla="*/ 877487 w 2609260"/>
                <a:gd name="connsiteY116" fmla="*/ 547851 h 2568243"/>
                <a:gd name="connsiteX117" fmla="*/ 885657 w 2609260"/>
                <a:gd name="connsiteY117" fmla="*/ 568589 h 2568243"/>
                <a:gd name="connsiteX118" fmla="*/ 839101 w 2609260"/>
                <a:gd name="connsiteY118" fmla="*/ 518234 h 2568243"/>
                <a:gd name="connsiteX119" fmla="*/ 764027 w 2609260"/>
                <a:gd name="connsiteY119" fmla="*/ 464175 h 2568243"/>
                <a:gd name="connsiteX120" fmla="*/ 335361 w 2609260"/>
                <a:gd name="connsiteY120" fmla="*/ 449201 h 2568243"/>
                <a:gd name="connsiteX121" fmla="*/ 281356 w 2609260"/>
                <a:gd name="connsiteY121" fmla="*/ 482305 h 2568243"/>
                <a:gd name="connsiteX122" fmla="*/ 297914 w 2609260"/>
                <a:gd name="connsiteY122" fmla="*/ 460162 h 2568243"/>
                <a:gd name="connsiteX123" fmla="*/ 1041702 w 2609260"/>
                <a:gd name="connsiteY123" fmla="*/ 11903 h 2568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609260" h="2568243">
                  <a:moveTo>
                    <a:pt x="1745440" y="2055887"/>
                  </a:moveTo>
                  <a:lnTo>
                    <a:pt x="1783020" y="2096535"/>
                  </a:lnTo>
                  <a:cubicBezTo>
                    <a:pt x="1805727" y="2116670"/>
                    <a:pt x="1830789" y="2134829"/>
                    <a:pt x="1858095" y="2150594"/>
                  </a:cubicBezTo>
                  <a:cubicBezTo>
                    <a:pt x="1967319" y="2213655"/>
                    <a:pt x="2091763" y="2226473"/>
                    <a:pt x="2204666" y="2196221"/>
                  </a:cubicBezTo>
                  <a:lnTo>
                    <a:pt x="2261138" y="2175135"/>
                  </a:lnTo>
                  <a:lnTo>
                    <a:pt x="2227143" y="2212540"/>
                  </a:lnTo>
                  <a:cubicBezTo>
                    <a:pt x="2079585" y="2360097"/>
                    <a:pt x="1896846" y="2472472"/>
                    <a:pt x="1692587" y="2536004"/>
                  </a:cubicBezTo>
                  <a:lnTo>
                    <a:pt x="1593134" y="2561576"/>
                  </a:lnTo>
                  <a:lnTo>
                    <a:pt x="1636630" y="2525688"/>
                  </a:lnTo>
                  <a:cubicBezTo>
                    <a:pt x="1719281" y="2443037"/>
                    <a:pt x="1770401" y="2328856"/>
                    <a:pt x="1770401" y="2202735"/>
                  </a:cubicBezTo>
                  <a:cubicBezTo>
                    <a:pt x="1770401" y="2175146"/>
                    <a:pt x="1767955" y="2148129"/>
                    <a:pt x="1763268" y="2121888"/>
                  </a:cubicBezTo>
                  <a:close/>
                  <a:moveTo>
                    <a:pt x="885442" y="2048804"/>
                  </a:moveTo>
                  <a:lnTo>
                    <a:pt x="866232" y="2110689"/>
                  </a:lnTo>
                  <a:cubicBezTo>
                    <a:pt x="860148" y="2140421"/>
                    <a:pt x="856953" y="2171205"/>
                    <a:pt x="856953" y="2202735"/>
                  </a:cubicBezTo>
                  <a:cubicBezTo>
                    <a:pt x="856953" y="2328856"/>
                    <a:pt x="908074" y="2443037"/>
                    <a:pt x="990725" y="2525688"/>
                  </a:cubicBezTo>
                  <a:lnTo>
                    <a:pt x="1042302" y="2568243"/>
                  </a:lnTo>
                  <a:lnTo>
                    <a:pt x="1041702" y="2568152"/>
                  </a:lnTo>
                  <a:cubicBezTo>
                    <a:pt x="786917" y="2516015"/>
                    <a:pt x="559186" y="2389609"/>
                    <a:pt x="382118" y="2212540"/>
                  </a:cubicBezTo>
                  <a:lnTo>
                    <a:pt x="341517" y="2167868"/>
                  </a:lnTo>
                  <a:lnTo>
                    <a:pt x="417456" y="2196222"/>
                  </a:lnTo>
                  <a:cubicBezTo>
                    <a:pt x="530359" y="2226475"/>
                    <a:pt x="654803" y="2213656"/>
                    <a:pt x="764027" y="2150595"/>
                  </a:cubicBezTo>
                  <a:cubicBezTo>
                    <a:pt x="787920" y="2136800"/>
                    <a:pt x="810094" y="2121173"/>
                    <a:pt x="830476" y="2103993"/>
                  </a:cubicBezTo>
                  <a:close/>
                  <a:moveTo>
                    <a:pt x="1659503" y="1596468"/>
                  </a:moveTo>
                  <a:lnTo>
                    <a:pt x="1652936" y="1611051"/>
                  </a:lnTo>
                  <a:cubicBezTo>
                    <a:pt x="1624145" y="1697422"/>
                    <a:pt x="1622606" y="1788591"/>
                    <a:pt x="1645296" y="1873268"/>
                  </a:cubicBezTo>
                  <a:lnTo>
                    <a:pt x="1655956" y="1901819"/>
                  </a:lnTo>
                  <a:lnTo>
                    <a:pt x="1612569" y="1857384"/>
                  </a:lnTo>
                  <a:cubicBezTo>
                    <a:pt x="1554563" y="1807138"/>
                    <a:pt x="1483769" y="1771261"/>
                    <a:pt x="1405723" y="1755290"/>
                  </a:cubicBezTo>
                  <a:lnTo>
                    <a:pt x="1362765" y="1750960"/>
                  </a:lnTo>
                  <a:lnTo>
                    <a:pt x="1405723" y="1746629"/>
                  </a:lnTo>
                  <a:cubicBezTo>
                    <a:pt x="1483769" y="1730659"/>
                    <a:pt x="1554563" y="1694782"/>
                    <a:pt x="1612569" y="1644535"/>
                  </a:cubicBezTo>
                  <a:close/>
                  <a:moveTo>
                    <a:pt x="954296" y="1577985"/>
                  </a:moveTo>
                  <a:lnTo>
                    <a:pt x="990725" y="1622137"/>
                  </a:lnTo>
                  <a:cubicBezTo>
                    <a:pt x="1052713" y="1684125"/>
                    <a:pt x="1132436" y="1728377"/>
                    <a:pt x="1221631" y="1746629"/>
                  </a:cubicBezTo>
                  <a:lnTo>
                    <a:pt x="1264589" y="1750960"/>
                  </a:lnTo>
                  <a:lnTo>
                    <a:pt x="1221631" y="1755290"/>
                  </a:lnTo>
                  <a:cubicBezTo>
                    <a:pt x="1132436" y="1773542"/>
                    <a:pt x="1052713" y="1817794"/>
                    <a:pt x="990725" y="1879783"/>
                  </a:cubicBezTo>
                  <a:lnTo>
                    <a:pt x="964417" y="1911667"/>
                  </a:lnTo>
                  <a:lnTo>
                    <a:pt x="984194" y="1841233"/>
                  </a:lnTo>
                  <a:cubicBezTo>
                    <a:pt x="998706" y="1765875"/>
                    <a:pt x="994379" y="1686626"/>
                    <a:pt x="969187" y="1611052"/>
                  </a:cubicBezTo>
                  <a:close/>
                  <a:moveTo>
                    <a:pt x="1751126" y="1168828"/>
                  </a:moveTo>
                  <a:lnTo>
                    <a:pt x="1810894" y="1224086"/>
                  </a:lnTo>
                  <a:cubicBezTo>
                    <a:pt x="1858230" y="1259852"/>
                    <a:pt x="1911796" y="1285746"/>
                    <a:pt x="1968248" y="1300872"/>
                  </a:cubicBezTo>
                  <a:lnTo>
                    <a:pt x="2002867" y="1306681"/>
                  </a:lnTo>
                  <a:lnTo>
                    <a:pt x="1936820" y="1323536"/>
                  </a:lnTo>
                  <a:cubicBezTo>
                    <a:pt x="1864302" y="1348647"/>
                    <a:pt x="1797835" y="1392018"/>
                    <a:pt x="1744981" y="1451623"/>
                  </a:cubicBezTo>
                  <a:lnTo>
                    <a:pt x="1743298" y="1453960"/>
                  </a:lnTo>
                  <a:lnTo>
                    <a:pt x="1763268" y="1380032"/>
                  </a:lnTo>
                  <a:cubicBezTo>
                    <a:pt x="1767955" y="1353791"/>
                    <a:pt x="1770401" y="1326773"/>
                    <a:pt x="1770401" y="1299184"/>
                  </a:cubicBezTo>
                  <a:cubicBezTo>
                    <a:pt x="1770401" y="1275537"/>
                    <a:pt x="1768604" y="1252309"/>
                    <a:pt x="1765139" y="1229630"/>
                  </a:cubicBezTo>
                  <a:close/>
                  <a:moveTo>
                    <a:pt x="878098" y="1161817"/>
                  </a:moveTo>
                  <a:lnTo>
                    <a:pt x="877487" y="1163368"/>
                  </a:lnTo>
                  <a:cubicBezTo>
                    <a:pt x="864142" y="1206273"/>
                    <a:pt x="856953" y="1251889"/>
                    <a:pt x="856953" y="1299184"/>
                  </a:cubicBezTo>
                  <a:cubicBezTo>
                    <a:pt x="856953" y="1330715"/>
                    <a:pt x="860148" y="1361499"/>
                    <a:pt x="866232" y="1391230"/>
                  </a:cubicBezTo>
                  <a:lnTo>
                    <a:pt x="890919" y="1470758"/>
                  </a:lnTo>
                  <a:lnTo>
                    <a:pt x="877141" y="1451624"/>
                  </a:lnTo>
                  <a:cubicBezTo>
                    <a:pt x="816736" y="1383505"/>
                    <a:pt x="738551" y="1336588"/>
                    <a:pt x="653874" y="1313899"/>
                  </a:cubicBezTo>
                  <a:lnTo>
                    <a:pt x="619250" y="1308089"/>
                  </a:lnTo>
                  <a:lnTo>
                    <a:pt x="685301" y="1291233"/>
                  </a:lnTo>
                  <a:cubicBezTo>
                    <a:pt x="757819" y="1266121"/>
                    <a:pt x="824287" y="1222750"/>
                    <a:pt x="877141" y="1163146"/>
                  </a:cubicBezTo>
                  <a:close/>
                  <a:moveTo>
                    <a:pt x="2541763" y="877907"/>
                  </a:moveTo>
                  <a:lnTo>
                    <a:pt x="2550606" y="902070"/>
                  </a:lnTo>
                  <a:cubicBezTo>
                    <a:pt x="2588725" y="1024626"/>
                    <a:pt x="2609260" y="1154928"/>
                    <a:pt x="2609260" y="1290027"/>
                  </a:cubicBezTo>
                  <a:cubicBezTo>
                    <a:pt x="2609260" y="1425126"/>
                    <a:pt x="2588725" y="1555429"/>
                    <a:pt x="2550606" y="1677984"/>
                  </a:cubicBezTo>
                  <a:lnTo>
                    <a:pt x="2539577" y="1708118"/>
                  </a:lnTo>
                  <a:lnTo>
                    <a:pt x="2527619" y="1636851"/>
                  </a:lnTo>
                  <a:cubicBezTo>
                    <a:pt x="2497366" y="1523948"/>
                    <a:pt x="2424043" y="1422586"/>
                    <a:pt x="2314819" y="1359525"/>
                  </a:cubicBezTo>
                  <a:cubicBezTo>
                    <a:pt x="2290926" y="1345730"/>
                    <a:pt x="2266305" y="1334340"/>
                    <a:pt x="2241236" y="1325279"/>
                  </a:cubicBezTo>
                  <a:lnTo>
                    <a:pt x="2171165" y="1306655"/>
                  </a:lnTo>
                  <a:lnTo>
                    <a:pt x="2230465" y="1293232"/>
                  </a:lnTo>
                  <a:cubicBezTo>
                    <a:pt x="2259256" y="1283635"/>
                    <a:pt x="2287513" y="1271010"/>
                    <a:pt x="2314819" y="1255245"/>
                  </a:cubicBezTo>
                  <a:cubicBezTo>
                    <a:pt x="2451349" y="1176420"/>
                    <a:pt x="2531784" y="1037748"/>
                    <a:pt x="2542120" y="891496"/>
                  </a:cubicBezTo>
                  <a:close/>
                  <a:moveTo>
                    <a:pt x="81356" y="840043"/>
                  </a:moveTo>
                  <a:lnTo>
                    <a:pt x="80002" y="891495"/>
                  </a:lnTo>
                  <a:cubicBezTo>
                    <a:pt x="90338" y="1037747"/>
                    <a:pt x="170773" y="1176419"/>
                    <a:pt x="307303" y="1255244"/>
                  </a:cubicBezTo>
                  <a:cubicBezTo>
                    <a:pt x="331196" y="1269038"/>
                    <a:pt x="355817" y="1280429"/>
                    <a:pt x="380886" y="1289490"/>
                  </a:cubicBezTo>
                  <a:lnTo>
                    <a:pt x="450960" y="1308114"/>
                  </a:lnTo>
                  <a:lnTo>
                    <a:pt x="391656" y="1321539"/>
                  </a:lnTo>
                  <a:cubicBezTo>
                    <a:pt x="362866" y="1331136"/>
                    <a:pt x="334609" y="1343761"/>
                    <a:pt x="307303" y="1359526"/>
                  </a:cubicBezTo>
                  <a:cubicBezTo>
                    <a:pt x="170773" y="1438352"/>
                    <a:pt x="90338" y="1577024"/>
                    <a:pt x="80002" y="1723275"/>
                  </a:cubicBezTo>
                  <a:lnTo>
                    <a:pt x="80372" y="1737322"/>
                  </a:lnTo>
                  <a:lnTo>
                    <a:pt x="58654" y="1677984"/>
                  </a:lnTo>
                  <a:cubicBezTo>
                    <a:pt x="20535" y="1555429"/>
                    <a:pt x="0" y="1425126"/>
                    <a:pt x="0" y="1290027"/>
                  </a:cubicBezTo>
                  <a:cubicBezTo>
                    <a:pt x="0" y="1154928"/>
                    <a:pt x="20535" y="1024626"/>
                    <a:pt x="58654" y="902070"/>
                  </a:cubicBezTo>
                  <a:close/>
                  <a:moveTo>
                    <a:pt x="1655368" y="714525"/>
                  </a:moveTo>
                  <a:lnTo>
                    <a:pt x="1645296" y="741501"/>
                  </a:lnTo>
                  <a:cubicBezTo>
                    <a:pt x="1630169" y="797953"/>
                    <a:pt x="1625811" y="857290"/>
                    <a:pt x="1633117" y="916166"/>
                  </a:cubicBezTo>
                  <a:lnTo>
                    <a:pt x="1649905" y="990332"/>
                  </a:lnTo>
                  <a:lnTo>
                    <a:pt x="1604196" y="946754"/>
                  </a:lnTo>
                  <a:cubicBezTo>
                    <a:pt x="1570361" y="918830"/>
                    <a:pt x="1532436" y="895685"/>
                    <a:pt x="1491455" y="878352"/>
                  </a:cubicBezTo>
                  <a:lnTo>
                    <a:pt x="1418192" y="855610"/>
                  </a:lnTo>
                  <a:lnTo>
                    <a:pt x="1491455" y="832868"/>
                  </a:lnTo>
                  <a:cubicBezTo>
                    <a:pt x="1552927" y="806867"/>
                    <a:pt x="1607522" y="767791"/>
                    <a:pt x="1651753" y="719126"/>
                  </a:cubicBezTo>
                  <a:close/>
                  <a:moveTo>
                    <a:pt x="962017" y="701837"/>
                  </a:moveTo>
                  <a:lnTo>
                    <a:pt x="975602" y="719126"/>
                  </a:lnTo>
                  <a:cubicBezTo>
                    <a:pt x="1019833" y="767791"/>
                    <a:pt x="1074428" y="806867"/>
                    <a:pt x="1135900" y="832868"/>
                  </a:cubicBezTo>
                  <a:lnTo>
                    <a:pt x="1209163" y="855610"/>
                  </a:lnTo>
                  <a:lnTo>
                    <a:pt x="1135900" y="878352"/>
                  </a:lnTo>
                  <a:cubicBezTo>
                    <a:pt x="1074428" y="904352"/>
                    <a:pt x="1019833" y="943428"/>
                    <a:pt x="975602" y="992093"/>
                  </a:cubicBezTo>
                  <a:lnTo>
                    <a:pt x="970287" y="998857"/>
                  </a:lnTo>
                  <a:lnTo>
                    <a:pt x="989006" y="916165"/>
                  </a:lnTo>
                  <a:cubicBezTo>
                    <a:pt x="996311" y="857289"/>
                    <a:pt x="991953" y="797952"/>
                    <a:pt x="976827" y="741500"/>
                  </a:cubicBezTo>
                  <a:close/>
                  <a:moveTo>
                    <a:pt x="1514740" y="3842"/>
                  </a:moveTo>
                  <a:lnTo>
                    <a:pt x="1567559" y="11903"/>
                  </a:lnTo>
                  <a:cubicBezTo>
                    <a:pt x="1864807" y="72729"/>
                    <a:pt x="2125233" y="234644"/>
                    <a:pt x="2311346" y="460162"/>
                  </a:cubicBezTo>
                  <a:lnTo>
                    <a:pt x="2317020" y="467750"/>
                  </a:lnTo>
                  <a:lnTo>
                    <a:pt x="2286761" y="449202"/>
                  </a:lnTo>
                  <a:cubicBezTo>
                    <a:pt x="2154936" y="385027"/>
                    <a:pt x="1994625" y="385351"/>
                    <a:pt x="1858095" y="464176"/>
                  </a:cubicBezTo>
                  <a:cubicBezTo>
                    <a:pt x="1830789" y="479941"/>
                    <a:pt x="1805727" y="498100"/>
                    <a:pt x="1783020" y="518235"/>
                  </a:cubicBezTo>
                  <a:lnTo>
                    <a:pt x="1745582" y="558729"/>
                  </a:lnTo>
                  <a:lnTo>
                    <a:pt x="1749868" y="547851"/>
                  </a:lnTo>
                  <a:cubicBezTo>
                    <a:pt x="1763212" y="504947"/>
                    <a:pt x="1770401" y="459331"/>
                    <a:pt x="1770401" y="412035"/>
                  </a:cubicBezTo>
                  <a:cubicBezTo>
                    <a:pt x="1770401" y="254384"/>
                    <a:pt x="1690525" y="115389"/>
                    <a:pt x="1569036" y="33312"/>
                  </a:cubicBezTo>
                  <a:close/>
                  <a:moveTo>
                    <a:pt x="1119692" y="0"/>
                  </a:moveTo>
                  <a:lnTo>
                    <a:pt x="1058318" y="33312"/>
                  </a:lnTo>
                  <a:cubicBezTo>
                    <a:pt x="936829" y="115389"/>
                    <a:pt x="856953" y="254384"/>
                    <a:pt x="856953" y="412035"/>
                  </a:cubicBezTo>
                  <a:cubicBezTo>
                    <a:pt x="856953" y="459331"/>
                    <a:pt x="864142" y="504947"/>
                    <a:pt x="877487" y="547851"/>
                  </a:cubicBezTo>
                  <a:lnTo>
                    <a:pt x="885657" y="568589"/>
                  </a:lnTo>
                  <a:lnTo>
                    <a:pt x="839101" y="518234"/>
                  </a:lnTo>
                  <a:cubicBezTo>
                    <a:pt x="816395" y="498099"/>
                    <a:pt x="791333" y="479940"/>
                    <a:pt x="764027" y="464175"/>
                  </a:cubicBezTo>
                  <a:cubicBezTo>
                    <a:pt x="627497" y="385350"/>
                    <a:pt x="467186" y="385026"/>
                    <a:pt x="335361" y="449201"/>
                  </a:cubicBezTo>
                  <a:lnTo>
                    <a:pt x="281356" y="482305"/>
                  </a:lnTo>
                  <a:lnTo>
                    <a:pt x="297914" y="460162"/>
                  </a:lnTo>
                  <a:cubicBezTo>
                    <a:pt x="484028" y="234644"/>
                    <a:pt x="744453" y="72729"/>
                    <a:pt x="1041702" y="11903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CD29914-6E6E-981D-B706-318DF94300E4}"/>
                </a:ext>
              </a:extLst>
            </p:cNvPr>
            <p:cNvSpPr/>
            <p:nvPr/>
          </p:nvSpPr>
          <p:spPr bwMode="auto">
            <a:xfrm>
              <a:off x="7544079" y="3824288"/>
              <a:ext cx="771736" cy="771736"/>
            </a:xfrm>
            <a:custGeom>
              <a:avLst/>
              <a:gdLst>
                <a:gd name="connsiteX0" fmla="*/ 385868 w 771736"/>
                <a:gd name="connsiteY0" fmla="*/ 0 h 771736"/>
                <a:gd name="connsiteX1" fmla="*/ 771736 w 771736"/>
                <a:gd name="connsiteY1" fmla="*/ 385868 h 771736"/>
                <a:gd name="connsiteX2" fmla="*/ 385868 w 771736"/>
                <a:gd name="connsiteY2" fmla="*/ 771736 h 771736"/>
                <a:gd name="connsiteX3" fmla="*/ 0 w 771736"/>
                <a:gd name="connsiteY3" fmla="*/ 385868 h 771736"/>
                <a:gd name="connsiteX4" fmla="*/ 385868 w 771736"/>
                <a:gd name="connsiteY4" fmla="*/ 0 h 77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736" h="771736">
                  <a:moveTo>
                    <a:pt x="385868" y="0"/>
                  </a:moveTo>
                  <a:cubicBezTo>
                    <a:pt x="598977" y="0"/>
                    <a:pt x="771736" y="172759"/>
                    <a:pt x="771736" y="385868"/>
                  </a:cubicBezTo>
                  <a:cubicBezTo>
                    <a:pt x="771736" y="598977"/>
                    <a:pt x="598977" y="771736"/>
                    <a:pt x="385868" y="771736"/>
                  </a:cubicBezTo>
                  <a:cubicBezTo>
                    <a:pt x="172759" y="771736"/>
                    <a:pt x="0" y="598977"/>
                    <a:pt x="0" y="385868"/>
                  </a:cubicBezTo>
                  <a:cubicBezTo>
                    <a:pt x="0" y="172759"/>
                    <a:pt x="172759" y="0"/>
                    <a:pt x="385868" y="0"/>
                  </a:cubicBezTo>
                  <a:close/>
                </a:path>
              </a:pathLst>
            </a:cu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営業</a:t>
              </a: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27AE6F0-AF83-13E5-850A-D287229B1F3E}"/>
                </a:ext>
              </a:extLst>
            </p:cNvPr>
            <p:cNvSpPr/>
            <p:nvPr/>
          </p:nvSpPr>
          <p:spPr bwMode="auto">
            <a:xfrm>
              <a:off x="6766004" y="4271899"/>
              <a:ext cx="771862" cy="771862"/>
            </a:xfrm>
            <a:custGeom>
              <a:avLst/>
              <a:gdLst>
                <a:gd name="connsiteX0" fmla="*/ 359077 w 771862"/>
                <a:gd name="connsiteY0" fmla="*/ 961 h 771862"/>
                <a:gd name="connsiteX1" fmla="*/ 578865 w 771862"/>
                <a:gd name="connsiteY1" fmla="*/ 51761 h 771862"/>
                <a:gd name="connsiteX2" fmla="*/ 720102 w 771862"/>
                <a:gd name="connsiteY2" fmla="*/ 578865 h 771862"/>
                <a:gd name="connsiteX3" fmla="*/ 192998 w 771862"/>
                <a:gd name="connsiteY3" fmla="*/ 720102 h 771862"/>
                <a:gd name="connsiteX4" fmla="*/ 51761 w 771862"/>
                <a:gd name="connsiteY4" fmla="*/ 192998 h 771862"/>
                <a:gd name="connsiteX5" fmla="*/ 359077 w 771862"/>
                <a:gd name="connsiteY5" fmla="*/ 961 h 771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62" h="771862">
                  <a:moveTo>
                    <a:pt x="359077" y="961"/>
                  </a:moveTo>
                  <a:cubicBezTo>
                    <a:pt x="433214" y="-4278"/>
                    <a:pt x="509656" y="11803"/>
                    <a:pt x="578865" y="51761"/>
                  </a:cubicBezTo>
                  <a:cubicBezTo>
                    <a:pt x="763422" y="158315"/>
                    <a:pt x="826656" y="394308"/>
                    <a:pt x="720102" y="578865"/>
                  </a:cubicBezTo>
                  <a:cubicBezTo>
                    <a:pt x="613548" y="763422"/>
                    <a:pt x="377555" y="826656"/>
                    <a:pt x="192998" y="720102"/>
                  </a:cubicBezTo>
                  <a:cubicBezTo>
                    <a:pt x="8441" y="613548"/>
                    <a:pt x="-54793" y="377555"/>
                    <a:pt x="51761" y="192998"/>
                  </a:cubicBezTo>
                  <a:cubicBezTo>
                    <a:pt x="118357" y="77650"/>
                    <a:pt x="235516" y="9694"/>
                    <a:pt x="359077" y="961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技術</a:t>
              </a: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2FC0E71-1E17-42B3-4D0E-012A6F909D96}"/>
                </a:ext>
              </a:extLst>
            </p:cNvPr>
            <p:cNvSpPr/>
            <p:nvPr/>
          </p:nvSpPr>
          <p:spPr bwMode="auto">
            <a:xfrm>
              <a:off x="8316797" y="4271901"/>
              <a:ext cx="771861" cy="771861"/>
            </a:xfrm>
            <a:custGeom>
              <a:avLst/>
              <a:gdLst>
                <a:gd name="connsiteX0" fmla="*/ 412786 w 771861"/>
                <a:gd name="connsiteY0" fmla="*/ 961 h 771861"/>
                <a:gd name="connsiteX1" fmla="*/ 720101 w 771861"/>
                <a:gd name="connsiteY1" fmla="*/ 192998 h 771861"/>
                <a:gd name="connsiteX2" fmla="*/ 578864 w 771861"/>
                <a:gd name="connsiteY2" fmla="*/ 720101 h 771861"/>
                <a:gd name="connsiteX3" fmla="*/ 51761 w 771861"/>
                <a:gd name="connsiteY3" fmla="*/ 578864 h 771861"/>
                <a:gd name="connsiteX4" fmla="*/ 192998 w 771861"/>
                <a:gd name="connsiteY4" fmla="*/ 51761 h 771861"/>
                <a:gd name="connsiteX5" fmla="*/ 412786 w 771861"/>
                <a:gd name="connsiteY5" fmla="*/ 961 h 771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61" h="771861">
                  <a:moveTo>
                    <a:pt x="412786" y="961"/>
                  </a:moveTo>
                  <a:cubicBezTo>
                    <a:pt x="536347" y="9694"/>
                    <a:pt x="653505" y="77650"/>
                    <a:pt x="720101" y="192998"/>
                  </a:cubicBezTo>
                  <a:cubicBezTo>
                    <a:pt x="826655" y="377555"/>
                    <a:pt x="763421" y="613547"/>
                    <a:pt x="578864" y="720101"/>
                  </a:cubicBezTo>
                  <a:cubicBezTo>
                    <a:pt x="394307" y="826655"/>
                    <a:pt x="158315" y="763421"/>
                    <a:pt x="51761" y="578864"/>
                  </a:cubicBezTo>
                  <a:cubicBezTo>
                    <a:pt x="-54793" y="394307"/>
                    <a:pt x="8441" y="158315"/>
                    <a:pt x="192998" y="51761"/>
                  </a:cubicBezTo>
                  <a:cubicBezTo>
                    <a:pt x="262207" y="11803"/>
                    <a:pt x="338649" y="-4278"/>
                    <a:pt x="412786" y="961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経理</a:t>
              </a:r>
              <a:endParaRPr kumimoji="1" lang="ja-JP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0A61E19-95CD-631D-6A79-606085B22D61}"/>
                </a:ext>
              </a:extLst>
            </p:cNvPr>
            <p:cNvSpPr/>
            <p:nvPr/>
          </p:nvSpPr>
          <p:spPr bwMode="auto">
            <a:xfrm>
              <a:off x="8316796" y="5167249"/>
              <a:ext cx="771862" cy="771862"/>
            </a:xfrm>
            <a:custGeom>
              <a:avLst/>
              <a:gdLst>
                <a:gd name="connsiteX0" fmla="*/ 359077 w 771862"/>
                <a:gd name="connsiteY0" fmla="*/ 961 h 771862"/>
                <a:gd name="connsiteX1" fmla="*/ 578864 w 771862"/>
                <a:gd name="connsiteY1" fmla="*/ 51761 h 771862"/>
                <a:gd name="connsiteX2" fmla="*/ 720102 w 771862"/>
                <a:gd name="connsiteY2" fmla="*/ 578865 h 771862"/>
                <a:gd name="connsiteX3" fmla="*/ 192998 w 771862"/>
                <a:gd name="connsiteY3" fmla="*/ 720102 h 771862"/>
                <a:gd name="connsiteX4" fmla="*/ 51761 w 771862"/>
                <a:gd name="connsiteY4" fmla="*/ 192998 h 771862"/>
                <a:gd name="connsiteX5" fmla="*/ 359077 w 771862"/>
                <a:gd name="connsiteY5" fmla="*/ 961 h 771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62" h="771862">
                  <a:moveTo>
                    <a:pt x="359077" y="961"/>
                  </a:moveTo>
                  <a:cubicBezTo>
                    <a:pt x="433214" y="-4278"/>
                    <a:pt x="509656" y="11803"/>
                    <a:pt x="578864" y="51761"/>
                  </a:cubicBezTo>
                  <a:cubicBezTo>
                    <a:pt x="763421" y="158315"/>
                    <a:pt x="826656" y="394308"/>
                    <a:pt x="720102" y="578865"/>
                  </a:cubicBezTo>
                  <a:cubicBezTo>
                    <a:pt x="613548" y="763422"/>
                    <a:pt x="377554" y="826656"/>
                    <a:pt x="192998" y="720102"/>
                  </a:cubicBezTo>
                  <a:cubicBezTo>
                    <a:pt x="8441" y="613548"/>
                    <a:pt x="-54793" y="377555"/>
                    <a:pt x="51761" y="192998"/>
                  </a:cubicBezTo>
                  <a:cubicBezTo>
                    <a:pt x="118357" y="77650"/>
                    <a:pt x="235515" y="9694"/>
                    <a:pt x="359077" y="961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総務</a:t>
              </a: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9BEB58C5-C552-8FA1-1327-EC626347DE8D}"/>
                </a:ext>
              </a:extLst>
            </p:cNvPr>
            <p:cNvSpPr/>
            <p:nvPr/>
          </p:nvSpPr>
          <p:spPr bwMode="auto">
            <a:xfrm>
              <a:off x="6766004" y="5167249"/>
              <a:ext cx="771861" cy="771861"/>
            </a:xfrm>
            <a:custGeom>
              <a:avLst/>
              <a:gdLst>
                <a:gd name="connsiteX0" fmla="*/ 412786 w 771861"/>
                <a:gd name="connsiteY0" fmla="*/ 961 h 771861"/>
                <a:gd name="connsiteX1" fmla="*/ 720101 w 771861"/>
                <a:gd name="connsiteY1" fmla="*/ 192998 h 771861"/>
                <a:gd name="connsiteX2" fmla="*/ 578864 w 771861"/>
                <a:gd name="connsiteY2" fmla="*/ 720101 h 771861"/>
                <a:gd name="connsiteX3" fmla="*/ 51761 w 771861"/>
                <a:gd name="connsiteY3" fmla="*/ 578864 h 771861"/>
                <a:gd name="connsiteX4" fmla="*/ 192998 w 771861"/>
                <a:gd name="connsiteY4" fmla="*/ 51761 h 771861"/>
                <a:gd name="connsiteX5" fmla="*/ 412786 w 771861"/>
                <a:gd name="connsiteY5" fmla="*/ 961 h 771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1861" h="771861">
                  <a:moveTo>
                    <a:pt x="412786" y="961"/>
                  </a:moveTo>
                  <a:cubicBezTo>
                    <a:pt x="536347" y="9694"/>
                    <a:pt x="653505" y="77650"/>
                    <a:pt x="720101" y="192998"/>
                  </a:cubicBezTo>
                  <a:cubicBezTo>
                    <a:pt x="826655" y="377555"/>
                    <a:pt x="763421" y="613547"/>
                    <a:pt x="578864" y="720101"/>
                  </a:cubicBezTo>
                  <a:cubicBezTo>
                    <a:pt x="394307" y="826655"/>
                    <a:pt x="158315" y="763421"/>
                    <a:pt x="51761" y="578864"/>
                  </a:cubicBezTo>
                  <a:cubicBezTo>
                    <a:pt x="-54793" y="394307"/>
                    <a:pt x="8441" y="158315"/>
                    <a:pt x="192998" y="51761"/>
                  </a:cubicBezTo>
                  <a:cubicBezTo>
                    <a:pt x="262207" y="11803"/>
                    <a:pt x="338649" y="-4278"/>
                    <a:pt x="412786" y="961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人事</a:t>
              </a: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D1FE0966-46BC-026F-4D86-BFF86B4D2F33}"/>
                </a:ext>
              </a:extLst>
            </p:cNvPr>
            <p:cNvSpPr/>
            <p:nvPr/>
          </p:nvSpPr>
          <p:spPr bwMode="auto">
            <a:xfrm>
              <a:off x="7544079" y="5614988"/>
              <a:ext cx="771736" cy="771736"/>
            </a:xfrm>
            <a:custGeom>
              <a:avLst/>
              <a:gdLst>
                <a:gd name="connsiteX0" fmla="*/ 385868 w 771736"/>
                <a:gd name="connsiteY0" fmla="*/ 0 h 771736"/>
                <a:gd name="connsiteX1" fmla="*/ 771736 w 771736"/>
                <a:gd name="connsiteY1" fmla="*/ 385868 h 771736"/>
                <a:gd name="connsiteX2" fmla="*/ 385868 w 771736"/>
                <a:gd name="connsiteY2" fmla="*/ 771736 h 771736"/>
                <a:gd name="connsiteX3" fmla="*/ 0 w 771736"/>
                <a:gd name="connsiteY3" fmla="*/ 385868 h 771736"/>
                <a:gd name="connsiteX4" fmla="*/ 385868 w 771736"/>
                <a:gd name="connsiteY4" fmla="*/ 0 h 77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736" h="771736">
                  <a:moveTo>
                    <a:pt x="385868" y="0"/>
                  </a:moveTo>
                  <a:cubicBezTo>
                    <a:pt x="598977" y="0"/>
                    <a:pt x="771736" y="172759"/>
                    <a:pt x="771736" y="385868"/>
                  </a:cubicBezTo>
                  <a:cubicBezTo>
                    <a:pt x="771736" y="598977"/>
                    <a:pt x="598977" y="771736"/>
                    <a:pt x="385868" y="771736"/>
                  </a:cubicBezTo>
                  <a:cubicBezTo>
                    <a:pt x="172759" y="771736"/>
                    <a:pt x="0" y="598977"/>
                    <a:pt x="0" y="385868"/>
                  </a:cubicBezTo>
                  <a:cubicBezTo>
                    <a:pt x="0" y="172759"/>
                    <a:pt x="172759" y="0"/>
                    <a:pt x="385868" y="0"/>
                  </a:cubicBezTo>
                  <a:close/>
                </a:path>
              </a:pathLst>
            </a:custGeom>
            <a:solidFill>
              <a:srgbClr val="9966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購買</a:t>
              </a:r>
              <a:endParaRPr kumimoji="1" lang="ja-JP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933E6F4-9646-2605-BF46-D2AD57D853BF}"/>
                </a:ext>
              </a:extLst>
            </p:cNvPr>
            <p:cNvSpPr/>
            <p:nvPr/>
          </p:nvSpPr>
          <p:spPr bwMode="auto">
            <a:xfrm>
              <a:off x="7386956" y="4554315"/>
              <a:ext cx="1085982" cy="1085981"/>
            </a:xfrm>
            <a:custGeom>
              <a:avLst/>
              <a:gdLst>
                <a:gd name="connsiteX0" fmla="*/ 385868 w 771736"/>
                <a:gd name="connsiteY0" fmla="*/ 0 h 771736"/>
                <a:gd name="connsiteX1" fmla="*/ 771736 w 771736"/>
                <a:gd name="connsiteY1" fmla="*/ 385868 h 771736"/>
                <a:gd name="connsiteX2" fmla="*/ 385868 w 771736"/>
                <a:gd name="connsiteY2" fmla="*/ 771736 h 771736"/>
                <a:gd name="connsiteX3" fmla="*/ 0 w 771736"/>
                <a:gd name="connsiteY3" fmla="*/ 385868 h 771736"/>
                <a:gd name="connsiteX4" fmla="*/ 385868 w 771736"/>
                <a:gd name="connsiteY4" fmla="*/ 0 h 77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736" h="771736">
                  <a:moveTo>
                    <a:pt x="385868" y="0"/>
                  </a:moveTo>
                  <a:cubicBezTo>
                    <a:pt x="598977" y="0"/>
                    <a:pt x="771736" y="172759"/>
                    <a:pt x="771736" y="385868"/>
                  </a:cubicBezTo>
                  <a:cubicBezTo>
                    <a:pt x="771736" y="598977"/>
                    <a:pt x="598977" y="771736"/>
                    <a:pt x="385868" y="771736"/>
                  </a:cubicBezTo>
                  <a:cubicBezTo>
                    <a:pt x="172759" y="771736"/>
                    <a:pt x="0" y="598977"/>
                    <a:pt x="0" y="385868"/>
                  </a:cubicBezTo>
                  <a:cubicBezTo>
                    <a:pt x="0" y="172759"/>
                    <a:pt x="172759" y="0"/>
                    <a:pt x="385868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組織</a:t>
              </a: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BDE807CE-9A0B-D8D4-5FF3-5D4BF80A40E0}"/>
              </a:ext>
            </a:extLst>
          </p:cNvPr>
          <p:cNvGrpSpPr/>
          <p:nvPr/>
        </p:nvGrpSpPr>
        <p:grpSpPr>
          <a:xfrm>
            <a:off x="3685372" y="4072771"/>
            <a:ext cx="3397353" cy="2542345"/>
            <a:chOff x="3685372" y="923590"/>
            <a:chExt cx="3397353" cy="2542345"/>
          </a:xfrm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C12601F-F47D-0806-4AB2-F88B87AACC76}"/>
                </a:ext>
              </a:extLst>
            </p:cNvPr>
            <p:cNvSpPr/>
            <p:nvPr/>
          </p:nvSpPr>
          <p:spPr bwMode="auto">
            <a:xfrm>
              <a:off x="3685372" y="945771"/>
              <a:ext cx="2560320" cy="2520164"/>
            </a:xfrm>
            <a:custGeom>
              <a:avLst/>
              <a:gdLst>
                <a:gd name="connsiteX0" fmla="*/ 967142 w 2560320"/>
                <a:gd name="connsiteY0" fmla="*/ 0 h 2520164"/>
                <a:gd name="connsiteX1" fmla="*/ 921201 w 2560320"/>
                <a:gd name="connsiteY1" fmla="*/ 24936 h 2520164"/>
                <a:gd name="connsiteX2" fmla="*/ 638140 w 2560320"/>
                <a:gd name="connsiteY2" fmla="*/ 557309 h 2520164"/>
                <a:gd name="connsiteX3" fmla="*/ 1280160 w 2560320"/>
                <a:gd name="connsiteY3" fmla="*/ 1199329 h 2520164"/>
                <a:gd name="connsiteX4" fmla="*/ 1922180 w 2560320"/>
                <a:gd name="connsiteY4" fmla="*/ 557309 h 2520164"/>
                <a:gd name="connsiteX5" fmla="*/ 1639120 w 2560320"/>
                <a:gd name="connsiteY5" fmla="*/ 24936 h 2520164"/>
                <a:gd name="connsiteX6" fmla="*/ 1593178 w 2560320"/>
                <a:gd name="connsiteY6" fmla="*/ 0 h 2520164"/>
                <a:gd name="connsiteX7" fmla="*/ 1660841 w 2560320"/>
                <a:gd name="connsiteY7" fmla="*/ 17398 h 2520164"/>
                <a:gd name="connsiteX8" fmla="*/ 2560320 w 2560320"/>
                <a:gd name="connsiteY8" fmla="*/ 1240004 h 2520164"/>
                <a:gd name="connsiteX9" fmla="*/ 2534312 w 2560320"/>
                <a:gd name="connsiteY9" fmla="*/ 1498001 h 2520164"/>
                <a:gd name="connsiteX10" fmla="*/ 2534297 w 2560320"/>
                <a:gd name="connsiteY10" fmla="*/ 1498059 h 2520164"/>
                <a:gd name="connsiteX11" fmla="*/ 2514780 w 2560320"/>
                <a:gd name="connsiteY11" fmla="*/ 1435186 h 2520164"/>
                <a:gd name="connsiteX12" fmla="*/ 1923213 w 2560320"/>
                <a:gd name="connsiteY12" fmla="*/ 1043069 h 2520164"/>
                <a:gd name="connsiteX13" fmla="*/ 1281193 w 2560320"/>
                <a:gd name="connsiteY13" fmla="*/ 1685089 h 2520164"/>
                <a:gd name="connsiteX14" fmla="*/ 1923213 w 2560320"/>
                <a:gd name="connsiteY14" fmla="*/ 2327109 h 2520164"/>
                <a:gd name="connsiteX15" fmla="*/ 1959898 w 2560320"/>
                <a:gd name="connsiteY15" fmla="*/ 2323411 h 2520164"/>
                <a:gd name="connsiteX16" fmla="*/ 1890361 w 2560320"/>
                <a:gd name="connsiteY16" fmla="*/ 2365656 h 2520164"/>
                <a:gd name="connsiteX17" fmla="*/ 1280160 w 2560320"/>
                <a:gd name="connsiteY17" fmla="*/ 2520164 h 2520164"/>
                <a:gd name="connsiteX18" fmla="*/ 669960 w 2560320"/>
                <a:gd name="connsiteY18" fmla="*/ 2365656 h 2520164"/>
                <a:gd name="connsiteX19" fmla="*/ 600423 w 2560320"/>
                <a:gd name="connsiteY19" fmla="*/ 2323411 h 2520164"/>
                <a:gd name="connsiteX20" fmla="*/ 637108 w 2560320"/>
                <a:gd name="connsiteY20" fmla="*/ 2327109 h 2520164"/>
                <a:gd name="connsiteX21" fmla="*/ 1279128 w 2560320"/>
                <a:gd name="connsiteY21" fmla="*/ 1685089 h 2520164"/>
                <a:gd name="connsiteX22" fmla="*/ 637108 w 2560320"/>
                <a:gd name="connsiteY22" fmla="*/ 1043069 h 2520164"/>
                <a:gd name="connsiteX23" fmla="*/ 45541 w 2560320"/>
                <a:gd name="connsiteY23" fmla="*/ 1435186 h 2520164"/>
                <a:gd name="connsiteX24" fmla="*/ 26024 w 2560320"/>
                <a:gd name="connsiteY24" fmla="*/ 1498061 h 2520164"/>
                <a:gd name="connsiteX25" fmla="*/ 26008 w 2560320"/>
                <a:gd name="connsiteY25" fmla="*/ 1498001 h 2520164"/>
                <a:gd name="connsiteX26" fmla="*/ 0 w 2560320"/>
                <a:gd name="connsiteY26" fmla="*/ 1240004 h 2520164"/>
                <a:gd name="connsiteX27" fmla="*/ 899480 w 2560320"/>
                <a:gd name="connsiteY27" fmla="*/ 17398 h 2520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60320" h="2520164">
                  <a:moveTo>
                    <a:pt x="967142" y="0"/>
                  </a:moveTo>
                  <a:lnTo>
                    <a:pt x="921201" y="24936"/>
                  </a:lnTo>
                  <a:cubicBezTo>
                    <a:pt x="750422" y="140312"/>
                    <a:pt x="638140" y="335698"/>
                    <a:pt x="638140" y="557309"/>
                  </a:cubicBezTo>
                  <a:cubicBezTo>
                    <a:pt x="638140" y="911887"/>
                    <a:pt x="925582" y="1199329"/>
                    <a:pt x="1280160" y="1199329"/>
                  </a:cubicBezTo>
                  <a:cubicBezTo>
                    <a:pt x="1634738" y="1199329"/>
                    <a:pt x="1922180" y="911887"/>
                    <a:pt x="1922180" y="557309"/>
                  </a:cubicBezTo>
                  <a:cubicBezTo>
                    <a:pt x="1922180" y="335698"/>
                    <a:pt x="1809898" y="140312"/>
                    <a:pt x="1639120" y="24936"/>
                  </a:cubicBezTo>
                  <a:lnTo>
                    <a:pt x="1593178" y="0"/>
                  </a:lnTo>
                  <a:lnTo>
                    <a:pt x="1660841" y="17398"/>
                  </a:lnTo>
                  <a:cubicBezTo>
                    <a:pt x="2181954" y="179480"/>
                    <a:pt x="2560320" y="665556"/>
                    <a:pt x="2560320" y="1240004"/>
                  </a:cubicBezTo>
                  <a:cubicBezTo>
                    <a:pt x="2560320" y="1328381"/>
                    <a:pt x="2551365" y="1414666"/>
                    <a:pt x="2534312" y="1498001"/>
                  </a:cubicBezTo>
                  <a:lnTo>
                    <a:pt x="2534297" y="1498059"/>
                  </a:lnTo>
                  <a:lnTo>
                    <a:pt x="2514780" y="1435186"/>
                  </a:lnTo>
                  <a:cubicBezTo>
                    <a:pt x="2417316" y="1204755"/>
                    <a:pt x="2189147" y="1043069"/>
                    <a:pt x="1923213" y="1043069"/>
                  </a:cubicBezTo>
                  <a:cubicBezTo>
                    <a:pt x="1568635" y="1043069"/>
                    <a:pt x="1281193" y="1330511"/>
                    <a:pt x="1281193" y="1685089"/>
                  </a:cubicBezTo>
                  <a:cubicBezTo>
                    <a:pt x="1281193" y="2039667"/>
                    <a:pt x="1568635" y="2327109"/>
                    <a:pt x="1923213" y="2327109"/>
                  </a:cubicBezTo>
                  <a:lnTo>
                    <a:pt x="1959898" y="2323411"/>
                  </a:lnTo>
                  <a:lnTo>
                    <a:pt x="1890361" y="2365656"/>
                  </a:lnTo>
                  <a:cubicBezTo>
                    <a:pt x="1708971" y="2464193"/>
                    <a:pt x="1501102" y="2520164"/>
                    <a:pt x="1280160" y="2520164"/>
                  </a:cubicBezTo>
                  <a:cubicBezTo>
                    <a:pt x="1059219" y="2520164"/>
                    <a:pt x="851350" y="2464193"/>
                    <a:pt x="669960" y="2365656"/>
                  </a:cubicBezTo>
                  <a:lnTo>
                    <a:pt x="600423" y="2323411"/>
                  </a:lnTo>
                  <a:lnTo>
                    <a:pt x="637108" y="2327109"/>
                  </a:lnTo>
                  <a:cubicBezTo>
                    <a:pt x="991686" y="2327109"/>
                    <a:pt x="1279128" y="2039667"/>
                    <a:pt x="1279128" y="1685089"/>
                  </a:cubicBezTo>
                  <a:cubicBezTo>
                    <a:pt x="1279128" y="1330511"/>
                    <a:pt x="991686" y="1043069"/>
                    <a:pt x="637108" y="1043069"/>
                  </a:cubicBezTo>
                  <a:cubicBezTo>
                    <a:pt x="371175" y="1043069"/>
                    <a:pt x="143005" y="1204755"/>
                    <a:pt x="45541" y="1435186"/>
                  </a:cubicBezTo>
                  <a:lnTo>
                    <a:pt x="26024" y="1498061"/>
                  </a:lnTo>
                  <a:lnTo>
                    <a:pt x="26008" y="1498001"/>
                  </a:lnTo>
                  <a:cubicBezTo>
                    <a:pt x="8956" y="1414666"/>
                    <a:pt x="0" y="1328381"/>
                    <a:pt x="0" y="1240004"/>
                  </a:cubicBezTo>
                  <a:cubicBezTo>
                    <a:pt x="0" y="665556"/>
                    <a:pt x="378367" y="179480"/>
                    <a:pt x="899480" y="17398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D1BB4678-052A-3649-D61C-B762445882BF}"/>
                </a:ext>
              </a:extLst>
            </p:cNvPr>
            <p:cNvSpPr/>
            <p:nvPr/>
          </p:nvSpPr>
          <p:spPr bwMode="auto">
            <a:xfrm>
              <a:off x="4386677" y="923590"/>
              <a:ext cx="1157710" cy="1157710"/>
            </a:xfrm>
            <a:custGeom>
              <a:avLst/>
              <a:gdLst>
                <a:gd name="connsiteX0" fmla="*/ 578855 w 1157710"/>
                <a:gd name="connsiteY0" fmla="*/ 0 h 1157710"/>
                <a:gd name="connsiteX1" fmla="*/ 1157710 w 1157710"/>
                <a:gd name="connsiteY1" fmla="*/ 578855 h 1157710"/>
                <a:gd name="connsiteX2" fmla="*/ 578855 w 1157710"/>
                <a:gd name="connsiteY2" fmla="*/ 1157710 h 1157710"/>
                <a:gd name="connsiteX3" fmla="*/ 0 w 1157710"/>
                <a:gd name="connsiteY3" fmla="*/ 578855 h 1157710"/>
                <a:gd name="connsiteX4" fmla="*/ 578855 w 1157710"/>
                <a:gd name="connsiteY4" fmla="*/ 0 h 115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710" h="1157710">
                  <a:moveTo>
                    <a:pt x="578855" y="0"/>
                  </a:moveTo>
                  <a:cubicBezTo>
                    <a:pt x="898548" y="0"/>
                    <a:pt x="1157710" y="259162"/>
                    <a:pt x="1157710" y="578855"/>
                  </a:cubicBezTo>
                  <a:cubicBezTo>
                    <a:pt x="1157710" y="898548"/>
                    <a:pt x="898548" y="1157710"/>
                    <a:pt x="578855" y="1157710"/>
                  </a:cubicBezTo>
                  <a:cubicBezTo>
                    <a:pt x="259162" y="1157710"/>
                    <a:pt x="0" y="898548"/>
                    <a:pt x="0" y="578855"/>
                  </a:cubicBezTo>
                  <a:cubicBezTo>
                    <a:pt x="0" y="259162"/>
                    <a:pt x="259162" y="0"/>
                    <a:pt x="57885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事業１</a:t>
              </a: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6591C7E-1106-61BF-148B-1E001A07463B}"/>
                </a:ext>
              </a:extLst>
            </p:cNvPr>
            <p:cNvSpPr/>
            <p:nvPr/>
          </p:nvSpPr>
          <p:spPr bwMode="auto">
            <a:xfrm>
              <a:off x="3743625" y="2057595"/>
              <a:ext cx="1157710" cy="1157710"/>
            </a:xfrm>
            <a:custGeom>
              <a:avLst/>
              <a:gdLst>
                <a:gd name="connsiteX0" fmla="*/ 578855 w 1157710"/>
                <a:gd name="connsiteY0" fmla="*/ 0 h 1157710"/>
                <a:gd name="connsiteX1" fmla="*/ 1157710 w 1157710"/>
                <a:gd name="connsiteY1" fmla="*/ 578855 h 1157710"/>
                <a:gd name="connsiteX2" fmla="*/ 578855 w 1157710"/>
                <a:gd name="connsiteY2" fmla="*/ 1157710 h 1157710"/>
                <a:gd name="connsiteX3" fmla="*/ 0 w 1157710"/>
                <a:gd name="connsiteY3" fmla="*/ 578855 h 1157710"/>
                <a:gd name="connsiteX4" fmla="*/ 578855 w 1157710"/>
                <a:gd name="connsiteY4" fmla="*/ 0 h 115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710" h="1157710">
                  <a:moveTo>
                    <a:pt x="578855" y="0"/>
                  </a:moveTo>
                  <a:cubicBezTo>
                    <a:pt x="898548" y="0"/>
                    <a:pt x="1157710" y="259162"/>
                    <a:pt x="1157710" y="578855"/>
                  </a:cubicBezTo>
                  <a:cubicBezTo>
                    <a:pt x="1157710" y="898548"/>
                    <a:pt x="898548" y="1157710"/>
                    <a:pt x="578855" y="1157710"/>
                  </a:cubicBezTo>
                  <a:cubicBezTo>
                    <a:pt x="259162" y="1157710"/>
                    <a:pt x="0" y="898548"/>
                    <a:pt x="0" y="578855"/>
                  </a:cubicBezTo>
                  <a:cubicBezTo>
                    <a:pt x="0" y="259162"/>
                    <a:pt x="259162" y="0"/>
                    <a:pt x="57885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事業２</a:t>
              </a: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B6C28293-E467-ABAE-2588-B8EEA896C637}"/>
                </a:ext>
              </a:extLst>
            </p:cNvPr>
            <p:cNvSpPr/>
            <p:nvPr/>
          </p:nvSpPr>
          <p:spPr bwMode="auto">
            <a:xfrm>
              <a:off x="5925015" y="2057595"/>
              <a:ext cx="1157710" cy="1157710"/>
            </a:xfrm>
            <a:custGeom>
              <a:avLst/>
              <a:gdLst>
                <a:gd name="connsiteX0" fmla="*/ 578855 w 1157710"/>
                <a:gd name="connsiteY0" fmla="*/ 0 h 1157710"/>
                <a:gd name="connsiteX1" fmla="*/ 1157710 w 1157710"/>
                <a:gd name="connsiteY1" fmla="*/ 578855 h 1157710"/>
                <a:gd name="connsiteX2" fmla="*/ 578855 w 1157710"/>
                <a:gd name="connsiteY2" fmla="*/ 1157710 h 1157710"/>
                <a:gd name="connsiteX3" fmla="*/ 0 w 1157710"/>
                <a:gd name="connsiteY3" fmla="*/ 578855 h 1157710"/>
                <a:gd name="connsiteX4" fmla="*/ 578855 w 1157710"/>
                <a:gd name="connsiteY4" fmla="*/ 0 h 115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7710" h="1157710">
                  <a:moveTo>
                    <a:pt x="578855" y="0"/>
                  </a:moveTo>
                  <a:cubicBezTo>
                    <a:pt x="898548" y="0"/>
                    <a:pt x="1157710" y="259162"/>
                    <a:pt x="1157710" y="578855"/>
                  </a:cubicBezTo>
                  <a:cubicBezTo>
                    <a:pt x="1157710" y="898548"/>
                    <a:pt x="898548" y="1157710"/>
                    <a:pt x="578855" y="1157710"/>
                  </a:cubicBezTo>
                  <a:cubicBezTo>
                    <a:pt x="259162" y="1157710"/>
                    <a:pt x="0" y="898548"/>
                    <a:pt x="0" y="578855"/>
                  </a:cubicBezTo>
                  <a:cubicBezTo>
                    <a:pt x="0" y="259162"/>
                    <a:pt x="259162" y="0"/>
                    <a:pt x="57885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事業３</a:t>
              </a:r>
            </a:p>
          </p:txBody>
        </p:sp>
      </p:grpSp>
      <p:sp>
        <p:nvSpPr>
          <p:cNvPr id="45" name="矢印: 右 44">
            <a:extLst>
              <a:ext uri="{FF2B5EF4-FFF2-40B4-BE49-F238E27FC236}">
                <a16:creationId xmlns:a16="http://schemas.microsoft.com/office/drawing/2014/main" id="{9BA0E411-9631-90A3-6426-E3A57C985B8B}"/>
              </a:ext>
            </a:extLst>
          </p:cNvPr>
          <p:cNvSpPr/>
          <p:nvPr/>
        </p:nvSpPr>
        <p:spPr>
          <a:xfrm>
            <a:off x="5341194" y="5595861"/>
            <a:ext cx="490263" cy="40324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E264872-3646-B871-31B0-3F927FE314F2}"/>
              </a:ext>
            </a:extLst>
          </p:cNvPr>
          <p:cNvSpPr txBox="1"/>
          <p:nvPr/>
        </p:nvSpPr>
        <p:spPr>
          <a:xfrm>
            <a:off x="5231905" y="532228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不要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5E2E3C7-15F3-9D18-86A5-5821E9DEAE09}"/>
              </a:ext>
            </a:extLst>
          </p:cNvPr>
          <p:cNvSpPr txBox="1"/>
          <p:nvPr/>
        </p:nvSpPr>
        <p:spPr>
          <a:xfrm>
            <a:off x="276046" y="829593"/>
            <a:ext cx="734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そのまま使っても、色変更、サイズ変更、移動しても活用できます。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3989730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等分、分割表記パーツ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4FDDC4-6418-079E-6714-2DF5738C4220}"/>
              </a:ext>
            </a:extLst>
          </p:cNvPr>
          <p:cNvGrpSpPr/>
          <p:nvPr/>
        </p:nvGrpSpPr>
        <p:grpSpPr>
          <a:xfrm>
            <a:off x="665425" y="3198213"/>
            <a:ext cx="4978172" cy="551178"/>
            <a:chOff x="665425" y="3105542"/>
            <a:chExt cx="4978172" cy="551178"/>
          </a:xfrm>
        </p:grpSpPr>
        <p:sp>
          <p:nvSpPr>
            <p:cNvPr id="4" name="楕円 9">
              <a:extLst>
                <a:ext uri="{FF2B5EF4-FFF2-40B4-BE49-F238E27FC236}">
                  <a16:creationId xmlns:a16="http://schemas.microsoft.com/office/drawing/2014/main" id="{66806436-FAB7-ED91-BB8E-1FEF72437C0B}"/>
                </a:ext>
              </a:extLst>
            </p:cNvPr>
            <p:cNvSpPr/>
            <p:nvPr/>
          </p:nvSpPr>
          <p:spPr bwMode="auto">
            <a:xfrm>
              <a:off x="665790" y="3159060"/>
              <a:ext cx="4977806" cy="32889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楕円 9">
              <a:extLst>
                <a:ext uri="{FF2B5EF4-FFF2-40B4-BE49-F238E27FC236}">
                  <a16:creationId xmlns:a16="http://schemas.microsoft.com/office/drawing/2014/main" id="{9F38FBD5-6329-FA26-F0B0-16EE8E4D5448}"/>
                </a:ext>
              </a:extLst>
            </p:cNvPr>
            <p:cNvSpPr/>
            <p:nvPr/>
          </p:nvSpPr>
          <p:spPr bwMode="auto">
            <a:xfrm>
              <a:off x="665791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楕円 9">
              <a:extLst>
                <a:ext uri="{FF2B5EF4-FFF2-40B4-BE49-F238E27FC236}">
                  <a16:creationId xmlns:a16="http://schemas.microsoft.com/office/drawing/2014/main" id="{AFDC3103-D8A2-76C2-D30F-0823D2CE3A97}"/>
                </a:ext>
              </a:extLst>
            </p:cNvPr>
            <p:cNvSpPr/>
            <p:nvPr/>
          </p:nvSpPr>
          <p:spPr bwMode="auto">
            <a:xfrm>
              <a:off x="998004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楕円 9">
              <a:extLst>
                <a:ext uri="{FF2B5EF4-FFF2-40B4-BE49-F238E27FC236}">
                  <a16:creationId xmlns:a16="http://schemas.microsoft.com/office/drawing/2014/main" id="{4BE4B4A4-3D0A-EA4D-EB22-5D455B844F06}"/>
                </a:ext>
              </a:extLst>
            </p:cNvPr>
            <p:cNvSpPr/>
            <p:nvPr/>
          </p:nvSpPr>
          <p:spPr bwMode="auto">
            <a:xfrm>
              <a:off x="1330217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楕円 9">
              <a:extLst>
                <a:ext uri="{FF2B5EF4-FFF2-40B4-BE49-F238E27FC236}">
                  <a16:creationId xmlns:a16="http://schemas.microsoft.com/office/drawing/2014/main" id="{C7838589-054C-D444-08F1-F346F49466B8}"/>
                </a:ext>
              </a:extLst>
            </p:cNvPr>
            <p:cNvSpPr/>
            <p:nvPr/>
          </p:nvSpPr>
          <p:spPr bwMode="auto">
            <a:xfrm>
              <a:off x="1662430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楕円 9">
              <a:extLst>
                <a:ext uri="{FF2B5EF4-FFF2-40B4-BE49-F238E27FC236}">
                  <a16:creationId xmlns:a16="http://schemas.microsoft.com/office/drawing/2014/main" id="{CD699375-B1A1-D51C-BB60-8A3A39965EED}"/>
                </a:ext>
              </a:extLst>
            </p:cNvPr>
            <p:cNvSpPr/>
            <p:nvPr/>
          </p:nvSpPr>
          <p:spPr bwMode="auto">
            <a:xfrm>
              <a:off x="1994641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B8353EF3-92C2-0500-7CAA-434CCD0B6BB2}"/>
                </a:ext>
              </a:extLst>
            </p:cNvPr>
            <p:cNvSpPr txBox="1"/>
            <p:nvPr/>
          </p:nvSpPr>
          <p:spPr>
            <a:xfrm>
              <a:off x="812282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6D556C2-06C9-DCB8-52CC-713FA292F10D}"/>
                </a:ext>
              </a:extLst>
            </p:cNvPr>
            <p:cNvSpPr txBox="1"/>
            <p:nvPr/>
          </p:nvSpPr>
          <p:spPr>
            <a:xfrm>
              <a:off x="1138513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19FE562E-3A55-9F58-F6FF-7E65066F9BAC}"/>
                </a:ext>
              </a:extLst>
            </p:cNvPr>
            <p:cNvSpPr txBox="1"/>
            <p:nvPr/>
          </p:nvSpPr>
          <p:spPr>
            <a:xfrm>
              <a:off x="1479032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1D2EAC4-E16E-08EE-7C85-EF77EE80C981}"/>
                </a:ext>
              </a:extLst>
            </p:cNvPr>
            <p:cNvSpPr txBox="1"/>
            <p:nvPr/>
          </p:nvSpPr>
          <p:spPr>
            <a:xfrm>
              <a:off x="1802882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840C20C-14E7-10FB-16D4-CE41F475B2BE}"/>
                </a:ext>
              </a:extLst>
            </p:cNvPr>
            <p:cNvSpPr txBox="1"/>
            <p:nvPr/>
          </p:nvSpPr>
          <p:spPr>
            <a:xfrm>
              <a:off x="2136257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A5ACB12D-80BB-70D7-B29E-4C9E3CCECE73}"/>
                </a:ext>
              </a:extLst>
            </p:cNvPr>
            <p:cNvSpPr txBox="1"/>
            <p:nvPr/>
          </p:nvSpPr>
          <p:spPr>
            <a:xfrm>
              <a:off x="3094563" y="3105542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</a:p>
          </p:txBody>
        </p: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F5E97BFB-2379-C64B-5294-8965D53B653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34879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5604060C-3BBE-E0FB-879E-2F99EA0062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34879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53478483-A687-195F-2BB1-FE9E07114ED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4F09A0F-A649-339A-FB90-5DC2A01802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3A7D1C33-438E-58A7-7A0B-19B0546FE0A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D93CF8C8-5308-F1F2-14C7-EAAB185A44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02AF6620-C226-94DA-C6D1-0B859C3EDF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356861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" name="楕円 9">
              <a:extLst>
                <a:ext uri="{FF2B5EF4-FFF2-40B4-BE49-F238E27FC236}">
                  <a16:creationId xmlns:a16="http://schemas.microsoft.com/office/drawing/2014/main" id="{894DE2E4-AAF4-06FE-4B13-1A3EBD4FE335}"/>
                </a:ext>
              </a:extLst>
            </p:cNvPr>
            <p:cNvSpPr/>
            <p:nvPr/>
          </p:nvSpPr>
          <p:spPr bwMode="auto">
            <a:xfrm>
              <a:off x="2325522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楕円 9">
              <a:extLst>
                <a:ext uri="{FF2B5EF4-FFF2-40B4-BE49-F238E27FC236}">
                  <a16:creationId xmlns:a16="http://schemas.microsoft.com/office/drawing/2014/main" id="{9351BD97-170A-268E-B60D-EF686B776DA4}"/>
                </a:ext>
              </a:extLst>
            </p:cNvPr>
            <p:cNvSpPr/>
            <p:nvPr/>
          </p:nvSpPr>
          <p:spPr bwMode="auto">
            <a:xfrm>
              <a:off x="2657735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楕円 9">
              <a:extLst>
                <a:ext uri="{FF2B5EF4-FFF2-40B4-BE49-F238E27FC236}">
                  <a16:creationId xmlns:a16="http://schemas.microsoft.com/office/drawing/2014/main" id="{CF22DE48-7F04-4E42-9AE6-5810F0DD801E}"/>
                </a:ext>
              </a:extLst>
            </p:cNvPr>
            <p:cNvSpPr/>
            <p:nvPr/>
          </p:nvSpPr>
          <p:spPr bwMode="auto">
            <a:xfrm>
              <a:off x="2989948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楕円 9">
              <a:extLst>
                <a:ext uri="{FF2B5EF4-FFF2-40B4-BE49-F238E27FC236}">
                  <a16:creationId xmlns:a16="http://schemas.microsoft.com/office/drawing/2014/main" id="{538E1F19-0DDE-D172-8A49-B5B5391B3195}"/>
                </a:ext>
              </a:extLst>
            </p:cNvPr>
            <p:cNvSpPr/>
            <p:nvPr/>
          </p:nvSpPr>
          <p:spPr bwMode="auto">
            <a:xfrm>
              <a:off x="3322161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楕円 9">
              <a:extLst>
                <a:ext uri="{FF2B5EF4-FFF2-40B4-BE49-F238E27FC236}">
                  <a16:creationId xmlns:a16="http://schemas.microsoft.com/office/drawing/2014/main" id="{AAC560DC-8389-2EA4-3D87-C6DFDC4FAFD5}"/>
                </a:ext>
              </a:extLst>
            </p:cNvPr>
            <p:cNvSpPr/>
            <p:nvPr/>
          </p:nvSpPr>
          <p:spPr bwMode="auto">
            <a:xfrm>
              <a:off x="3654372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12107D4-38A8-779A-1197-660CCBB8E18A}"/>
                </a:ext>
              </a:extLst>
            </p:cNvPr>
            <p:cNvSpPr txBox="1"/>
            <p:nvPr/>
          </p:nvSpPr>
          <p:spPr>
            <a:xfrm>
              <a:off x="2472013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134BE85F-4CA1-DEF0-B29F-A6BB52665C07}"/>
                </a:ext>
              </a:extLst>
            </p:cNvPr>
            <p:cNvSpPr txBox="1"/>
            <p:nvPr/>
          </p:nvSpPr>
          <p:spPr>
            <a:xfrm>
              <a:off x="2798244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D3F9B95B-5749-BD42-8060-2C95E75D3A48}"/>
                </a:ext>
              </a:extLst>
            </p:cNvPr>
            <p:cNvSpPr txBox="1"/>
            <p:nvPr/>
          </p:nvSpPr>
          <p:spPr>
            <a:xfrm>
              <a:off x="3138763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A02FB18-1C00-9DC5-27C1-4A5E32DE5D5A}"/>
                </a:ext>
              </a:extLst>
            </p:cNvPr>
            <p:cNvSpPr txBox="1"/>
            <p:nvPr/>
          </p:nvSpPr>
          <p:spPr>
            <a:xfrm>
              <a:off x="3462613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62DE4704-4F47-E740-D94E-078EF586FE3F}"/>
                </a:ext>
              </a:extLst>
            </p:cNvPr>
            <p:cNvSpPr txBox="1"/>
            <p:nvPr/>
          </p:nvSpPr>
          <p:spPr>
            <a:xfrm>
              <a:off x="3795988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3CBB4749-2C39-BAB1-D3EA-C4B8767270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34879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F69A12EC-1750-217F-4CF5-C942767217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BF809D5-D982-0934-BA6D-B484B35ED7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1360C47C-5BB9-B0EC-47DD-67CBDA62A6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B3B68D1B-5E99-E3C3-AE22-2027CC249C0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0ACE8F74-3056-1092-F42B-F466A0D143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356861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楕円 9">
              <a:extLst>
                <a:ext uri="{FF2B5EF4-FFF2-40B4-BE49-F238E27FC236}">
                  <a16:creationId xmlns:a16="http://schemas.microsoft.com/office/drawing/2014/main" id="{B41D1269-9399-2EC4-60FC-2B0BAFA4AFF3}"/>
                </a:ext>
              </a:extLst>
            </p:cNvPr>
            <p:cNvSpPr/>
            <p:nvPr/>
          </p:nvSpPr>
          <p:spPr bwMode="auto">
            <a:xfrm>
              <a:off x="3983323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楕円 9">
              <a:extLst>
                <a:ext uri="{FF2B5EF4-FFF2-40B4-BE49-F238E27FC236}">
                  <a16:creationId xmlns:a16="http://schemas.microsoft.com/office/drawing/2014/main" id="{DC490FB9-9CDC-FC1F-FDC3-D36103E03829}"/>
                </a:ext>
              </a:extLst>
            </p:cNvPr>
            <p:cNvSpPr/>
            <p:nvPr/>
          </p:nvSpPr>
          <p:spPr bwMode="auto">
            <a:xfrm>
              <a:off x="4315536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楕円 9">
              <a:extLst>
                <a:ext uri="{FF2B5EF4-FFF2-40B4-BE49-F238E27FC236}">
                  <a16:creationId xmlns:a16="http://schemas.microsoft.com/office/drawing/2014/main" id="{382038A4-1F81-7B4B-3184-D0487E9C342A}"/>
                </a:ext>
              </a:extLst>
            </p:cNvPr>
            <p:cNvSpPr/>
            <p:nvPr/>
          </p:nvSpPr>
          <p:spPr bwMode="auto">
            <a:xfrm>
              <a:off x="4647749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楕円 9">
              <a:extLst>
                <a:ext uri="{FF2B5EF4-FFF2-40B4-BE49-F238E27FC236}">
                  <a16:creationId xmlns:a16="http://schemas.microsoft.com/office/drawing/2014/main" id="{D15A17AD-480A-7827-F81D-8D512E574BD1}"/>
                </a:ext>
              </a:extLst>
            </p:cNvPr>
            <p:cNvSpPr/>
            <p:nvPr/>
          </p:nvSpPr>
          <p:spPr bwMode="auto">
            <a:xfrm>
              <a:off x="4979962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楕円 9">
              <a:extLst>
                <a:ext uri="{FF2B5EF4-FFF2-40B4-BE49-F238E27FC236}">
                  <a16:creationId xmlns:a16="http://schemas.microsoft.com/office/drawing/2014/main" id="{284AA95B-833E-B037-01CA-58816A4346FB}"/>
                </a:ext>
              </a:extLst>
            </p:cNvPr>
            <p:cNvSpPr/>
            <p:nvPr/>
          </p:nvSpPr>
          <p:spPr bwMode="auto">
            <a:xfrm>
              <a:off x="5312173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4D40F901-B159-4833-4074-FFA6A136680B}"/>
                </a:ext>
              </a:extLst>
            </p:cNvPr>
            <p:cNvSpPr txBox="1"/>
            <p:nvPr/>
          </p:nvSpPr>
          <p:spPr>
            <a:xfrm>
              <a:off x="4129814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D9D27A83-DB4E-33AC-4E35-A9C52B8EC9C5}"/>
                </a:ext>
              </a:extLst>
            </p:cNvPr>
            <p:cNvSpPr txBox="1"/>
            <p:nvPr/>
          </p:nvSpPr>
          <p:spPr>
            <a:xfrm>
              <a:off x="4456045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278877B5-C38B-B8CF-5B78-C5A574343CE0}"/>
                </a:ext>
              </a:extLst>
            </p:cNvPr>
            <p:cNvSpPr txBox="1"/>
            <p:nvPr/>
          </p:nvSpPr>
          <p:spPr>
            <a:xfrm>
              <a:off x="4796564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0CBAB6A8-CCD8-7A68-C8D4-A199B4396DB1}"/>
                </a:ext>
              </a:extLst>
            </p:cNvPr>
            <p:cNvSpPr txBox="1"/>
            <p:nvPr/>
          </p:nvSpPr>
          <p:spPr>
            <a:xfrm>
              <a:off x="5120414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C96E19FF-77AE-4339-F242-22944DE8465D}"/>
                </a:ext>
              </a:extLst>
            </p:cNvPr>
            <p:cNvSpPr txBox="1"/>
            <p:nvPr/>
          </p:nvSpPr>
          <p:spPr>
            <a:xfrm>
              <a:off x="5453789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0432D398-5688-57C9-80BB-2466DE34B2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597" y="34879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BB4AA79D-DD0C-696A-303A-AEF2BF260E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109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2C2F3727-C6B2-807A-DDFB-6D3DDD1B46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79826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A1D60871-6898-FDBE-6507-05AA6CF7CB7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CD0C8BE9-5CA1-84C3-0B3B-1614ED2F75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4DEEBFA1-EDEF-CE67-F269-DC14B9BCB57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356861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07E3F73C-4E9F-2AC0-BE0B-8D3514F9D6A6}"/>
              </a:ext>
            </a:extLst>
          </p:cNvPr>
          <p:cNvGrpSpPr/>
          <p:nvPr/>
        </p:nvGrpSpPr>
        <p:grpSpPr>
          <a:xfrm>
            <a:off x="665790" y="5968748"/>
            <a:ext cx="6637891" cy="502630"/>
            <a:chOff x="665790" y="5968748"/>
            <a:chExt cx="6637891" cy="502630"/>
          </a:xfrm>
        </p:grpSpPr>
        <p:sp>
          <p:nvSpPr>
            <p:cNvPr id="56" name="楕円 9">
              <a:extLst>
                <a:ext uri="{FF2B5EF4-FFF2-40B4-BE49-F238E27FC236}">
                  <a16:creationId xmlns:a16="http://schemas.microsoft.com/office/drawing/2014/main" id="{925BC433-DD3F-B2AC-CD4F-886ED2162FEE}"/>
                </a:ext>
              </a:extLst>
            </p:cNvPr>
            <p:cNvSpPr/>
            <p:nvPr/>
          </p:nvSpPr>
          <p:spPr bwMode="auto">
            <a:xfrm>
              <a:off x="666155" y="6003021"/>
              <a:ext cx="6637524" cy="299589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楕円 9">
              <a:extLst>
                <a:ext uri="{FF2B5EF4-FFF2-40B4-BE49-F238E27FC236}">
                  <a16:creationId xmlns:a16="http://schemas.microsoft.com/office/drawing/2014/main" id="{7E3E2533-FE54-5039-E16D-D9221D7BA237}"/>
                </a:ext>
              </a:extLst>
            </p:cNvPr>
            <p:cNvSpPr/>
            <p:nvPr/>
          </p:nvSpPr>
          <p:spPr bwMode="auto">
            <a:xfrm>
              <a:off x="66615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楕円 9">
              <a:extLst>
                <a:ext uri="{FF2B5EF4-FFF2-40B4-BE49-F238E27FC236}">
                  <a16:creationId xmlns:a16="http://schemas.microsoft.com/office/drawing/2014/main" id="{BCE79175-9FB3-D343-F905-F8C8F8F89C45}"/>
                </a:ext>
              </a:extLst>
            </p:cNvPr>
            <p:cNvSpPr/>
            <p:nvPr/>
          </p:nvSpPr>
          <p:spPr bwMode="auto">
            <a:xfrm>
              <a:off x="998369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楕円 9">
              <a:extLst>
                <a:ext uri="{FF2B5EF4-FFF2-40B4-BE49-F238E27FC236}">
                  <a16:creationId xmlns:a16="http://schemas.microsoft.com/office/drawing/2014/main" id="{02F6D45B-D400-E8D4-EC98-EA434FA9217B}"/>
                </a:ext>
              </a:extLst>
            </p:cNvPr>
            <p:cNvSpPr/>
            <p:nvPr/>
          </p:nvSpPr>
          <p:spPr bwMode="auto">
            <a:xfrm>
              <a:off x="1330582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楕円 9">
              <a:extLst>
                <a:ext uri="{FF2B5EF4-FFF2-40B4-BE49-F238E27FC236}">
                  <a16:creationId xmlns:a16="http://schemas.microsoft.com/office/drawing/2014/main" id="{AD51E2E1-90A8-A942-93FF-E7444AC5C05E}"/>
                </a:ext>
              </a:extLst>
            </p:cNvPr>
            <p:cNvSpPr/>
            <p:nvPr/>
          </p:nvSpPr>
          <p:spPr bwMode="auto">
            <a:xfrm>
              <a:off x="1662795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楕円 9">
              <a:extLst>
                <a:ext uri="{FF2B5EF4-FFF2-40B4-BE49-F238E27FC236}">
                  <a16:creationId xmlns:a16="http://schemas.microsoft.com/office/drawing/2014/main" id="{C421402C-B9B7-3809-ABC9-4B6F72B1D670}"/>
                </a:ext>
              </a:extLst>
            </p:cNvPr>
            <p:cNvSpPr/>
            <p:nvPr/>
          </p:nvSpPr>
          <p:spPr bwMode="auto">
            <a:xfrm>
              <a:off x="199500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ED1F8859-4489-A779-D790-828F40101274}"/>
                </a:ext>
              </a:extLst>
            </p:cNvPr>
            <p:cNvSpPr txBox="1"/>
            <p:nvPr/>
          </p:nvSpPr>
          <p:spPr>
            <a:xfrm>
              <a:off x="812647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A72DA9BF-616D-492A-1AFD-4CB5A58B2A7D}"/>
                </a:ext>
              </a:extLst>
            </p:cNvPr>
            <p:cNvSpPr txBox="1"/>
            <p:nvPr/>
          </p:nvSpPr>
          <p:spPr>
            <a:xfrm>
              <a:off x="113887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E8B3B624-B983-59AB-B4D5-77A77E64B060}"/>
                </a:ext>
              </a:extLst>
            </p:cNvPr>
            <p:cNvSpPr txBox="1"/>
            <p:nvPr/>
          </p:nvSpPr>
          <p:spPr>
            <a:xfrm>
              <a:off x="1479397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7F81285A-3AF7-B54E-56B4-EEB64BF73BAE}"/>
                </a:ext>
              </a:extLst>
            </p:cNvPr>
            <p:cNvSpPr txBox="1"/>
            <p:nvPr/>
          </p:nvSpPr>
          <p:spPr>
            <a:xfrm>
              <a:off x="1803247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65BEFAD6-7E7A-EA3F-ABF2-8FE60C29F67E}"/>
                </a:ext>
              </a:extLst>
            </p:cNvPr>
            <p:cNvSpPr txBox="1"/>
            <p:nvPr/>
          </p:nvSpPr>
          <p:spPr>
            <a:xfrm>
              <a:off x="2136622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83CAC56D-2DF5-FEC4-02BE-35F70E17E2C0}"/>
                </a:ext>
              </a:extLst>
            </p:cNvPr>
            <p:cNvSpPr txBox="1"/>
            <p:nvPr/>
          </p:nvSpPr>
          <p:spPr>
            <a:xfrm>
              <a:off x="3924787" y="5968748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</a:p>
          </p:txBody>
        </p: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D04AAD58-1D39-DA15-CEC6-B1E24D8F90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AD79B354-574D-38BE-6031-5357C686857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B619FE02-48E9-D554-C53A-4E5F15363F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F56494FD-C12B-D43E-C9C0-336E11E9AA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F254B9E6-629F-6EE3-4EA2-8670BC3D8B2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852EB2EA-F633-825B-2CEF-E4B3DD6469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285C13AF-B6F1-C3E8-D0F0-8B2EC9335F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5" name="楕円 9">
              <a:extLst>
                <a:ext uri="{FF2B5EF4-FFF2-40B4-BE49-F238E27FC236}">
                  <a16:creationId xmlns:a16="http://schemas.microsoft.com/office/drawing/2014/main" id="{519FC41F-F894-025F-8345-E442EFAF8862}"/>
                </a:ext>
              </a:extLst>
            </p:cNvPr>
            <p:cNvSpPr/>
            <p:nvPr/>
          </p:nvSpPr>
          <p:spPr bwMode="auto">
            <a:xfrm>
              <a:off x="232588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楕円 9">
              <a:extLst>
                <a:ext uri="{FF2B5EF4-FFF2-40B4-BE49-F238E27FC236}">
                  <a16:creationId xmlns:a16="http://schemas.microsoft.com/office/drawing/2014/main" id="{2C8F8786-07BF-630B-D365-9E0CB5FDA090}"/>
                </a:ext>
              </a:extLst>
            </p:cNvPr>
            <p:cNvSpPr/>
            <p:nvPr/>
          </p:nvSpPr>
          <p:spPr bwMode="auto">
            <a:xfrm>
              <a:off x="2658100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楕円 9">
              <a:extLst>
                <a:ext uri="{FF2B5EF4-FFF2-40B4-BE49-F238E27FC236}">
                  <a16:creationId xmlns:a16="http://schemas.microsoft.com/office/drawing/2014/main" id="{D89EF221-E856-2D21-A4EC-16B9DB2214BF}"/>
                </a:ext>
              </a:extLst>
            </p:cNvPr>
            <p:cNvSpPr/>
            <p:nvPr/>
          </p:nvSpPr>
          <p:spPr bwMode="auto">
            <a:xfrm>
              <a:off x="2990313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楕円 9">
              <a:extLst>
                <a:ext uri="{FF2B5EF4-FFF2-40B4-BE49-F238E27FC236}">
                  <a16:creationId xmlns:a16="http://schemas.microsoft.com/office/drawing/2014/main" id="{F7B54297-CAC7-87F3-A6E9-73A98A26EBC7}"/>
                </a:ext>
              </a:extLst>
            </p:cNvPr>
            <p:cNvSpPr/>
            <p:nvPr/>
          </p:nvSpPr>
          <p:spPr bwMode="auto">
            <a:xfrm>
              <a:off x="332252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楕円 9">
              <a:extLst>
                <a:ext uri="{FF2B5EF4-FFF2-40B4-BE49-F238E27FC236}">
                  <a16:creationId xmlns:a16="http://schemas.microsoft.com/office/drawing/2014/main" id="{06E2553F-08D7-2C67-7FC9-436C2545E104}"/>
                </a:ext>
              </a:extLst>
            </p:cNvPr>
            <p:cNvSpPr/>
            <p:nvPr/>
          </p:nvSpPr>
          <p:spPr bwMode="auto">
            <a:xfrm>
              <a:off x="365473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E067E980-8ECD-4BDD-7B1A-F6D57CE3CC38}"/>
                </a:ext>
              </a:extLst>
            </p:cNvPr>
            <p:cNvSpPr txBox="1"/>
            <p:nvPr/>
          </p:nvSpPr>
          <p:spPr>
            <a:xfrm>
              <a:off x="247237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AFDB7E89-A57F-2512-3719-4E14C4A614F0}"/>
                </a:ext>
              </a:extLst>
            </p:cNvPr>
            <p:cNvSpPr txBox="1"/>
            <p:nvPr/>
          </p:nvSpPr>
          <p:spPr>
            <a:xfrm>
              <a:off x="2798609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C1860CD2-3C45-5CBD-1289-EB03AD87A6F1}"/>
                </a:ext>
              </a:extLst>
            </p:cNvPr>
            <p:cNvSpPr txBox="1"/>
            <p:nvPr/>
          </p:nvSpPr>
          <p:spPr>
            <a:xfrm>
              <a:off x="313912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09DE607C-CC01-2802-5934-CF086F699DB8}"/>
                </a:ext>
              </a:extLst>
            </p:cNvPr>
            <p:cNvSpPr txBox="1"/>
            <p:nvPr/>
          </p:nvSpPr>
          <p:spPr>
            <a:xfrm>
              <a:off x="346297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3305D5EE-D62F-1983-E263-D1D42D32E728}"/>
                </a:ext>
              </a:extLst>
            </p:cNvPr>
            <p:cNvSpPr txBox="1"/>
            <p:nvPr/>
          </p:nvSpPr>
          <p:spPr>
            <a:xfrm>
              <a:off x="3796353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FEB6C135-C047-2B09-0C52-03FF8B1094E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204824EC-7A8B-6F57-D40C-78928334C83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8E0BE649-ADDA-25A2-4708-72BF372AE6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1904AFC-6BF1-2D34-EE07-AA5B08B254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87242948-EC52-2D27-FF0D-D38C553CE9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506FF998-4DF3-0D17-9D00-835D60A390C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1" name="楕円 9">
              <a:extLst>
                <a:ext uri="{FF2B5EF4-FFF2-40B4-BE49-F238E27FC236}">
                  <a16:creationId xmlns:a16="http://schemas.microsoft.com/office/drawing/2014/main" id="{5DDE14AB-471F-3F45-E701-0EF343C3CF4A}"/>
                </a:ext>
              </a:extLst>
            </p:cNvPr>
            <p:cNvSpPr/>
            <p:nvPr/>
          </p:nvSpPr>
          <p:spPr bwMode="auto">
            <a:xfrm>
              <a:off x="398367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楕円 9">
              <a:extLst>
                <a:ext uri="{FF2B5EF4-FFF2-40B4-BE49-F238E27FC236}">
                  <a16:creationId xmlns:a16="http://schemas.microsoft.com/office/drawing/2014/main" id="{0ADF2FA7-8E29-1EC5-46EC-C14A2D278469}"/>
                </a:ext>
              </a:extLst>
            </p:cNvPr>
            <p:cNvSpPr/>
            <p:nvPr/>
          </p:nvSpPr>
          <p:spPr bwMode="auto">
            <a:xfrm>
              <a:off x="4315889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楕円 9">
              <a:extLst>
                <a:ext uri="{FF2B5EF4-FFF2-40B4-BE49-F238E27FC236}">
                  <a16:creationId xmlns:a16="http://schemas.microsoft.com/office/drawing/2014/main" id="{BD175BF2-E68E-E705-98B4-90DD0B090EDC}"/>
                </a:ext>
              </a:extLst>
            </p:cNvPr>
            <p:cNvSpPr/>
            <p:nvPr/>
          </p:nvSpPr>
          <p:spPr bwMode="auto">
            <a:xfrm>
              <a:off x="4648102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楕円 9">
              <a:extLst>
                <a:ext uri="{FF2B5EF4-FFF2-40B4-BE49-F238E27FC236}">
                  <a16:creationId xmlns:a16="http://schemas.microsoft.com/office/drawing/2014/main" id="{3DA04D3B-CB81-5044-65C9-8B41FA0002E4}"/>
                </a:ext>
              </a:extLst>
            </p:cNvPr>
            <p:cNvSpPr/>
            <p:nvPr/>
          </p:nvSpPr>
          <p:spPr bwMode="auto">
            <a:xfrm>
              <a:off x="4980315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楕円 9">
              <a:extLst>
                <a:ext uri="{FF2B5EF4-FFF2-40B4-BE49-F238E27FC236}">
                  <a16:creationId xmlns:a16="http://schemas.microsoft.com/office/drawing/2014/main" id="{B942D362-E9AD-EEF3-8610-89F72FA76DC9}"/>
                </a:ext>
              </a:extLst>
            </p:cNvPr>
            <p:cNvSpPr/>
            <p:nvPr/>
          </p:nvSpPr>
          <p:spPr bwMode="auto">
            <a:xfrm>
              <a:off x="531252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7D7F0077-348F-1981-7A47-E6C17561534B}"/>
                </a:ext>
              </a:extLst>
            </p:cNvPr>
            <p:cNvSpPr txBox="1"/>
            <p:nvPr/>
          </p:nvSpPr>
          <p:spPr>
            <a:xfrm>
              <a:off x="4130167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E5A50229-8571-9375-CB9F-099C37C6581C}"/>
                </a:ext>
              </a:extLst>
            </p:cNvPr>
            <p:cNvSpPr txBox="1"/>
            <p:nvPr/>
          </p:nvSpPr>
          <p:spPr>
            <a:xfrm>
              <a:off x="445639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F08A2540-625A-9004-D90A-22B415258C3A}"/>
                </a:ext>
              </a:extLst>
            </p:cNvPr>
            <p:cNvSpPr txBox="1"/>
            <p:nvPr/>
          </p:nvSpPr>
          <p:spPr>
            <a:xfrm>
              <a:off x="4796917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442DD39D-1CBF-F27C-E2EC-F3E519695238}"/>
                </a:ext>
              </a:extLst>
            </p:cNvPr>
            <p:cNvSpPr txBox="1"/>
            <p:nvPr/>
          </p:nvSpPr>
          <p:spPr>
            <a:xfrm>
              <a:off x="5120767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4AC815C0-85A4-374F-47AC-9B268D00B874}"/>
                </a:ext>
              </a:extLst>
            </p:cNvPr>
            <p:cNvSpPr txBox="1"/>
            <p:nvPr/>
          </p:nvSpPr>
          <p:spPr>
            <a:xfrm>
              <a:off x="5454142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BD297C88-4246-70A2-BEE3-9E059474C6E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32AFC6A7-8DD8-1CA4-B0D9-58BF57585F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0E832B90-B4AA-41BE-5DF4-E0BF714F200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BB841CAD-8586-D051-D5AD-A7D1F75FCF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2CE1286C-32A8-5A41-F68D-93576D0BF3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71F8F8E6-C41E-670E-275E-DD392A428D8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7" name="楕円 9">
              <a:extLst>
                <a:ext uri="{FF2B5EF4-FFF2-40B4-BE49-F238E27FC236}">
                  <a16:creationId xmlns:a16="http://schemas.microsoft.com/office/drawing/2014/main" id="{923EDC8B-10AA-899B-96E6-FBD655433F3F}"/>
                </a:ext>
              </a:extLst>
            </p:cNvPr>
            <p:cNvSpPr/>
            <p:nvPr/>
          </p:nvSpPr>
          <p:spPr bwMode="auto">
            <a:xfrm>
              <a:off x="564340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楕円 9">
              <a:extLst>
                <a:ext uri="{FF2B5EF4-FFF2-40B4-BE49-F238E27FC236}">
                  <a16:creationId xmlns:a16="http://schemas.microsoft.com/office/drawing/2014/main" id="{15DF423A-8095-C14A-9B90-D45EC48D383E}"/>
                </a:ext>
              </a:extLst>
            </p:cNvPr>
            <p:cNvSpPr/>
            <p:nvPr/>
          </p:nvSpPr>
          <p:spPr bwMode="auto">
            <a:xfrm>
              <a:off x="5975620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楕円 9">
              <a:extLst>
                <a:ext uri="{FF2B5EF4-FFF2-40B4-BE49-F238E27FC236}">
                  <a16:creationId xmlns:a16="http://schemas.microsoft.com/office/drawing/2014/main" id="{4F8685B6-B4D4-9CB6-CFB6-D2DD5509DFED}"/>
                </a:ext>
              </a:extLst>
            </p:cNvPr>
            <p:cNvSpPr/>
            <p:nvPr/>
          </p:nvSpPr>
          <p:spPr bwMode="auto">
            <a:xfrm>
              <a:off x="6307833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楕円 9">
              <a:extLst>
                <a:ext uri="{FF2B5EF4-FFF2-40B4-BE49-F238E27FC236}">
                  <a16:creationId xmlns:a16="http://schemas.microsoft.com/office/drawing/2014/main" id="{40779C2E-46C2-0DBD-D507-E8D498DE32DE}"/>
                </a:ext>
              </a:extLst>
            </p:cNvPr>
            <p:cNvSpPr/>
            <p:nvPr/>
          </p:nvSpPr>
          <p:spPr bwMode="auto">
            <a:xfrm>
              <a:off x="664004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楕円 9">
              <a:extLst>
                <a:ext uri="{FF2B5EF4-FFF2-40B4-BE49-F238E27FC236}">
                  <a16:creationId xmlns:a16="http://schemas.microsoft.com/office/drawing/2014/main" id="{92BE2890-591C-81B6-A034-50F0B999D5F4}"/>
                </a:ext>
              </a:extLst>
            </p:cNvPr>
            <p:cNvSpPr/>
            <p:nvPr/>
          </p:nvSpPr>
          <p:spPr bwMode="auto">
            <a:xfrm>
              <a:off x="697225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CEB11ED3-291F-17C7-FB58-1CA7FB3B6B78}"/>
                </a:ext>
              </a:extLst>
            </p:cNvPr>
            <p:cNvSpPr txBox="1"/>
            <p:nvPr/>
          </p:nvSpPr>
          <p:spPr>
            <a:xfrm>
              <a:off x="578989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43E895BC-3F09-ACFF-B231-EA64D4937049}"/>
                </a:ext>
              </a:extLst>
            </p:cNvPr>
            <p:cNvSpPr txBox="1"/>
            <p:nvPr/>
          </p:nvSpPr>
          <p:spPr>
            <a:xfrm>
              <a:off x="6116129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620C03FE-EF15-2644-C514-BAE6E90A4AE5}"/>
                </a:ext>
              </a:extLst>
            </p:cNvPr>
            <p:cNvSpPr txBox="1"/>
            <p:nvPr/>
          </p:nvSpPr>
          <p:spPr>
            <a:xfrm>
              <a:off x="645664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41A72EE3-FB18-F929-E93C-3EC82FF9322D}"/>
                </a:ext>
              </a:extLst>
            </p:cNvPr>
            <p:cNvSpPr txBox="1"/>
            <p:nvPr/>
          </p:nvSpPr>
          <p:spPr>
            <a:xfrm>
              <a:off x="678049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C8A6F195-7676-A801-C5DC-88CAA57C9C5F}"/>
                </a:ext>
              </a:extLst>
            </p:cNvPr>
            <p:cNvSpPr txBox="1"/>
            <p:nvPr/>
          </p:nvSpPr>
          <p:spPr>
            <a:xfrm>
              <a:off x="7113873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C233383C-E3C2-C19C-26C0-72C0169ED7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03681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C571C9B5-93FE-4A64-0230-4680A3E37FF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71193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2175472C-4148-D8B9-092F-649D985DAA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991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E4192DC4-40E6-1C0A-EEB8-027D26EEFC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EB79F738-81BD-CE52-2186-B593833103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AAE3CD54-E830-BDA3-161E-EACEF773090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19F97158-3FB2-5D7F-62E9-24A367B1062B}"/>
              </a:ext>
            </a:extLst>
          </p:cNvPr>
          <p:cNvGrpSpPr/>
          <p:nvPr/>
        </p:nvGrpSpPr>
        <p:grpSpPr>
          <a:xfrm>
            <a:off x="665790" y="5424353"/>
            <a:ext cx="6305680" cy="502630"/>
            <a:chOff x="665790" y="5382008"/>
            <a:chExt cx="6305680" cy="502630"/>
          </a:xfrm>
        </p:grpSpPr>
        <p:sp>
          <p:nvSpPr>
            <p:cNvPr id="124" name="楕円 9">
              <a:extLst>
                <a:ext uri="{FF2B5EF4-FFF2-40B4-BE49-F238E27FC236}">
                  <a16:creationId xmlns:a16="http://schemas.microsoft.com/office/drawing/2014/main" id="{F86ADDFC-A090-295F-C687-C7BB26DEF9AB}"/>
                </a:ext>
              </a:extLst>
            </p:cNvPr>
            <p:cNvSpPr/>
            <p:nvPr/>
          </p:nvSpPr>
          <p:spPr bwMode="auto">
            <a:xfrm>
              <a:off x="666155" y="5416281"/>
              <a:ext cx="6304762" cy="299589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楕円 9">
              <a:extLst>
                <a:ext uri="{FF2B5EF4-FFF2-40B4-BE49-F238E27FC236}">
                  <a16:creationId xmlns:a16="http://schemas.microsoft.com/office/drawing/2014/main" id="{B0AF469E-C104-5261-3D5F-A96ABA317E5B}"/>
                </a:ext>
              </a:extLst>
            </p:cNvPr>
            <p:cNvSpPr/>
            <p:nvPr/>
          </p:nvSpPr>
          <p:spPr bwMode="auto">
            <a:xfrm>
              <a:off x="666156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楕円 9">
              <a:extLst>
                <a:ext uri="{FF2B5EF4-FFF2-40B4-BE49-F238E27FC236}">
                  <a16:creationId xmlns:a16="http://schemas.microsoft.com/office/drawing/2014/main" id="{B0967678-D206-4133-8058-EE9DA8D214D3}"/>
                </a:ext>
              </a:extLst>
            </p:cNvPr>
            <p:cNvSpPr/>
            <p:nvPr/>
          </p:nvSpPr>
          <p:spPr bwMode="auto">
            <a:xfrm>
              <a:off x="998369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楕円 9">
              <a:extLst>
                <a:ext uri="{FF2B5EF4-FFF2-40B4-BE49-F238E27FC236}">
                  <a16:creationId xmlns:a16="http://schemas.microsoft.com/office/drawing/2014/main" id="{E432C287-799D-9B80-CC47-316379FD97EB}"/>
                </a:ext>
              </a:extLst>
            </p:cNvPr>
            <p:cNvSpPr/>
            <p:nvPr/>
          </p:nvSpPr>
          <p:spPr bwMode="auto">
            <a:xfrm>
              <a:off x="1330582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楕円 9">
              <a:extLst>
                <a:ext uri="{FF2B5EF4-FFF2-40B4-BE49-F238E27FC236}">
                  <a16:creationId xmlns:a16="http://schemas.microsoft.com/office/drawing/2014/main" id="{C345F4D4-8B14-050E-B7EF-177CB0D2EEC9}"/>
                </a:ext>
              </a:extLst>
            </p:cNvPr>
            <p:cNvSpPr/>
            <p:nvPr/>
          </p:nvSpPr>
          <p:spPr bwMode="auto">
            <a:xfrm>
              <a:off x="1662795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楕円 9">
              <a:extLst>
                <a:ext uri="{FF2B5EF4-FFF2-40B4-BE49-F238E27FC236}">
                  <a16:creationId xmlns:a16="http://schemas.microsoft.com/office/drawing/2014/main" id="{3A61E479-6B77-41A8-118A-4D16C545CB3E}"/>
                </a:ext>
              </a:extLst>
            </p:cNvPr>
            <p:cNvSpPr/>
            <p:nvPr/>
          </p:nvSpPr>
          <p:spPr bwMode="auto">
            <a:xfrm>
              <a:off x="1995006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8B496B82-F137-FE99-5EE5-EC0C1BB76EF9}"/>
                </a:ext>
              </a:extLst>
            </p:cNvPr>
            <p:cNvSpPr txBox="1"/>
            <p:nvPr/>
          </p:nvSpPr>
          <p:spPr>
            <a:xfrm>
              <a:off x="812647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77169136-59D1-BEBE-EE25-35C81BAE69B9}"/>
                </a:ext>
              </a:extLst>
            </p:cNvPr>
            <p:cNvSpPr txBox="1"/>
            <p:nvPr/>
          </p:nvSpPr>
          <p:spPr>
            <a:xfrm>
              <a:off x="113887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64FC15AB-61BE-AEB6-1E69-9F16223898C8}"/>
                </a:ext>
              </a:extLst>
            </p:cNvPr>
            <p:cNvSpPr txBox="1"/>
            <p:nvPr/>
          </p:nvSpPr>
          <p:spPr>
            <a:xfrm>
              <a:off x="1479397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84D7E015-1795-A197-A7C4-410BE8370E1A}"/>
                </a:ext>
              </a:extLst>
            </p:cNvPr>
            <p:cNvSpPr txBox="1"/>
            <p:nvPr/>
          </p:nvSpPr>
          <p:spPr>
            <a:xfrm>
              <a:off x="1803247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1E971D57-417B-DFF4-F826-7DA437BFB088}"/>
                </a:ext>
              </a:extLst>
            </p:cNvPr>
            <p:cNvSpPr txBox="1"/>
            <p:nvPr/>
          </p:nvSpPr>
          <p:spPr>
            <a:xfrm>
              <a:off x="2136622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8814B60E-AD8A-74F8-D745-8A54D42065CB}"/>
                </a:ext>
              </a:extLst>
            </p:cNvPr>
            <p:cNvSpPr txBox="1"/>
            <p:nvPr/>
          </p:nvSpPr>
          <p:spPr>
            <a:xfrm>
              <a:off x="3758406" y="5382008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19</a:t>
              </a:r>
            </a:p>
          </p:txBody>
        </p: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991EA269-91D9-D8F5-A5B6-87FD610E466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71587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0BED6C16-347F-B191-4B91-BA08E9038B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571587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2D38A38A-90C5-3383-D26A-917C8316EC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2FFCB837-687C-0C24-A5DB-5E78FEA755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FF3D055F-A81F-5817-1CD8-22E6216AFB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4D77ED7D-98B8-9900-EF5E-2B824319B87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A561B78B-B3A7-F7C4-B95C-E92F7DF1BE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79653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3" name="楕円 9">
              <a:extLst>
                <a:ext uri="{FF2B5EF4-FFF2-40B4-BE49-F238E27FC236}">
                  <a16:creationId xmlns:a16="http://schemas.microsoft.com/office/drawing/2014/main" id="{16415CF2-C410-8CD1-11F7-C7BF966FDE92}"/>
                </a:ext>
              </a:extLst>
            </p:cNvPr>
            <p:cNvSpPr/>
            <p:nvPr/>
          </p:nvSpPr>
          <p:spPr bwMode="auto">
            <a:xfrm>
              <a:off x="2325887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楕円 9">
              <a:extLst>
                <a:ext uri="{FF2B5EF4-FFF2-40B4-BE49-F238E27FC236}">
                  <a16:creationId xmlns:a16="http://schemas.microsoft.com/office/drawing/2014/main" id="{EBF978AF-44A6-BEBA-890A-ABE5B1086CAA}"/>
                </a:ext>
              </a:extLst>
            </p:cNvPr>
            <p:cNvSpPr/>
            <p:nvPr/>
          </p:nvSpPr>
          <p:spPr bwMode="auto">
            <a:xfrm>
              <a:off x="2658100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楕円 9">
              <a:extLst>
                <a:ext uri="{FF2B5EF4-FFF2-40B4-BE49-F238E27FC236}">
                  <a16:creationId xmlns:a16="http://schemas.microsoft.com/office/drawing/2014/main" id="{799C4E0B-5DCC-A958-22D5-C34523C21C95}"/>
                </a:ext>
              </a:extLst>
            </p:cNvPr>
            <p:cNvSpPr/>
            <p:nvPr/>
          </p:nvSpPr>
          <p:spPr bwMode="auto">
            <a:xfrm>
              <a:off x="2990313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楕円 9">
              <a:extLst>
                <a:ext uri="{FF2B5EF4-FFF2-40B4-BE49-F238E27FC236}">
                  <a16:creationId xmlns:a16="http://schemas.microsoft.com/office/drawing/2014/main" id="{661791F7-916C-D2D1-3D3E-32CB534CF0CB}"/>
                </a:ext>
              </a:extLst>
            </p:cNvPr>
            <p:cNvSpPr/>
            <p:nvPr/>
          </p:nvSpPr>
          <p:spPr bwMode="auto">
            <a:xfrm>
              <a:off x="3322526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" name="楕円 9">
              <a:extLst>
                <a:ext uri="{FF2B5EF4-FFF2-40B4-BE49-F238E27FC236}">
                  <a16:creationId xmlns:a16="http://schemas.microsoft.com/office/drawing/2014/main" id="{56562BC7-825C-94DB-A112-21B97B9D6C4E}"/>
                </a:ext>
              </a:extLst>
            </p:cNvPr>
            <p:cNvSpPr/>
            <p:nvPr/>
          </p:nvSpPr>
          <p:spPr bwMode="auto">
            <a:xfrm>
              <a:off x="3654737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BAC62BDD-190A-11D3-071A-E9705AE93FAB}"/>
                </a:ext>
              </a:extLst>
            </p:cNvPr>
            <p:cNvSpPr txBox="1"/>
            <p:nvPr/>
          </p:nvSpPr>
          <p:spPr>
            <a:xfrm>
              <a:off x="247237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A7D7AC8D-22F6-0D11-0B20-23E7F8F366EB}"/>
                </a:ext>
              </a:extLst>
            </p:cNvPr>
            <p:cNvSpPr txBox="1"/>
            <p:nvPr/>
          </p:nvSpPr>
          <p:spPr>
            <a:xfrm>
              <a:off x="2798609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7D839E4A-8BCB-97FE-AC64-C622120E46BC}"/>
                </a:ext>
              </a:extLst>
            </p:cNvPr>
            <p:cNvSpPr txBox="1"/>
            <p:nvPr/>
          </p:nvSpPr>
          <p:spPr>
            <a:xfrm>
              <a:off x="313912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5843CFA0-8EF5-0C0E-D2DF-A74EA266A84C}"/>
                </a:ext>
              </a:extLst>
            </p:cNvPr>
            <p:cNvSpPr txBox="1"/>
            <p:nvPr/>
          </p:nvSpPr>
          <p:spPr>
            <a:xfrm>
              <a:off x="346297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EB595630-FF09-DFBF-304B-86C0F448E699}"/>
                </a:ext>
              </a:extLst>
            </p:cNvPr>
            <p:cNvSpPr txBox="1"/>
            <p:nvPr/>
          </p:nvSpPr>
          <p:spPr>
            <a:xfrm>
              <a:off x="3796353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508DE3DC-DC06-8079-A44F-7A9F626960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571587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836A12F7-6863-FFA6-7665-EEC9CF95DE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911095C4-04A1-B54E-5732-2B1AD877F2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0AA5014B-CFE3-A105-4549-B3D5273024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E25BFDC1-B415-DCEF-0C4B-06F37660A3D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C604EE79-0F87-5063-D22E-5ADA0D7CEF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579653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9" name="楕円 9">
              <a:extLst>
                <a:ext uri="{FF2B5EF4-FFF2-40B4-BE49-F238E27FC236}">
                  <a16:creationId xmlns:a16="http://schemas.microsoft.com/office/drawing/2014/main" id="{027AE331-A74D-B878-78A4-42C318BFCAEF}"/>
                </a:ext>
              </a:extLst>
            </p:cNvPr>
            <p:cNvSpPr/>
            <p:nvPr/>
          </p:nvSpPr>
          <p:spPr bwMode="auto">
            <a:xfrm>
              <a:off x="3983676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楕円 9">
              <a:extLst>
                <a:ext uri="{FF2B5EF4-FFF2-40B4-BE49-F238E27FC236}">
                  <a16:creationId xmlns:a16="http://schemas.microsoft.com/office/drawing/2014/main" id="{B3031356-8498-ED8D-69B9-8C9E0DFA35B7}"/>
                </a:ext>
              </a:extLst>
            </p:cNvPr>
            <p:cNvSpPr/>
            <p:nvPr/>
          </p:nvSpPr>
          <p:spPr bwMode="auto">
            <a:xfrm>
              <a:off x="4315889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楕円 9">
              <a:extLst>
                <a:ext uri="{FF2B5EF4-FFF2-40B4-BE49-F238E27FC236}">
                  <a16:creationId xmlns:a16="http://schemas.microsoft.com/office/drawing/2014/main" id="{21E416C6-6AA6-44E6-1C48-A15F9284D6C0}"/>
                </a:ext>
              </a:extLst>
            </p:cNvPr>
            <p:cNvSpPr/>
            <p:nvPr/>
          </p:nvSpPr>
          <p:spPr bwMode="auto">
            <a:xfrm>
              <a:off x="4648102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楕円 9">
              <a:extLst>
                <a:ext uri="{FF2B5EF4-FFF2-40B4-BE49-F238E27FC236}">
                  <a16:creationId xmlns:a16="http://schemas.microsoft.com/office/drawing/2014/main" id="{FF76022E-E797-4F61-7AF2-46E892CED2E4}"/>
                </a:ext>
              </a:extLst>
            </p:cNvPr>
            <p:cNvSpPr/>
            <p:nvPr/>
          </p:nvSpPr>
          <p:spPr bwMode="auto">
            <a:xfrm>
              <a:off x="4980315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楕円 9">
              <a:extLst>
                <a:ext uri="{FF2B5EF4-FFF2-40B4-BE49-F238E27FC236}">
                  <a16:creationId xmlns:a16="http://schemas.microsoft.com/office/drawing/2014/main" id="{0086E3FA-E6A4-6F6A-2907-351F44149494}"/>
                </a:ext>
              </a:extLst>
            </p:cNvPr>
            <p:cNvSpPr/>
            <p:nvPr/>
          </p:nvSpPr>
          <p:spPr bwMode="auto">
            <a:xfrm>
              <a:off x="5312526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F9CB247E-D795-AF8A-5576-AC1FA7CBFAF2}"/>
                </a:ext>
              </a:extLst>
            </p:cNvPr>
            <p:cNvSpPr txBox="1"/>
            <p:nvPr/>
          </p:nvSpPr>
          <p:spPr>
            <a:xfrm>
              <a:off x="4130167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ACF5850A-0313-9684-8923-A6C876899225}"/>
                </a:ext>
              </a:extLst>
            </p:cNvPr>
            <p:cNvSpPr txBox="1"/>
            <p:nvPr/>
          </p:nvSpPr>
          <p:spPr>
            <a:xfrm>
              <a:off x="445639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F0C2A382-4E06-99D0-991E-B9A856EA5147}"/>
                </a:ext>
              </a:extLst>
            </p:cNvPr>
            <p:cNvSpPr txBox="1"/>
            <p:nvPr/>
          </p:nvSpPr>
          <p:spPr>
            <a:xfrm>
              <a:off x="4796917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083B5C0D-B92F-696E-E9FD-3AA0C19EA7D4}"/>
                </a:ext>
              </a:extLst>
            </p:cNvPr>
            <p:cNvSpPr txBox="1"/>
            <p:nvPr/>
          </p:nvSpPr>
          <p:spPr>
            <a:xfrm>
              <a:off x="5120767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D2177B36-78AE-4F75-EABC-C4618E32261D}"/>
                </a:ext>
              </a:extLst>
            </p:cNvPr>
            <p:cNvSpPr txBox="1"/>
            <p:nvPr/>
          </p:nvSpPr>
          <p:spPr>
            <a:xfrm>
              <a:off x="5454142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81AF844D-3ED3-7D2A-A6C8-B8D9013971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571587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0" name="直線コネクタ 169">
              <a:extLst>
                <a:ext uri="{FF2B5EF4-FFF2-40B4-BE49-F238E27FC236}">
                  <a16:creationId xmlns:a16="http://schemas.microsoft.com/office/drawing/2014/main" id="{F2D423F8-8A31-E510-B9E3-18E6FA89A4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1" name="直線コネクタ 170">
              <a:extLst>
                <a:ext uri="{FF2B5EF4-FFF2-40B4-BE49-F238E27FC236}">
                  <a16:creationId xmlns:a16="http://schemas.microsoft.com/office/drawing/2014/main" id="{42659145-5927-F7CB-DB2E-DCA5F70AB4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662BD846-D674-CC54-C452-AF41805E3E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93554C4D-53E8-6EFD-EC3D-E1FAF8EE3C0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B1C2774C-8C73-4812-486C-42AD19F76B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579653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5" name="楕円 9">
              <a:extLst>
                <a:ext uri="{FF2B5EF4-FFF2-40B4-BE49-F238E27FC236}">
                  <a16:creationId xmlns:a16="http://schemas.microsoft.com/office/drawing/2014/main" id="{7FDD4A54-CC1A-824D-CEF0-3FFED1DF4553}"/>
                </a:ext>
              </a:extLst>
            </p:cNvPr>
            <p:cNvSpPr/>
            <p:nvPr/>
          </p:nvSpPr>
          <p:spPr bwMode="auto">
            <a:xfrm>
              <a:off x="5643407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楕円 9">
              <a:extLst>
                <a:ext uri="{FF2B5EF4-FFF2-40B4-BE49-F238E27FC236}">
                  <a16:creationId xmlns:a16="http://schemas.microsoft.com/office/drawing/2014/main" id="{89086D37-1D72-72CC-9AEB-5E7DCD139D74}"/>
                </a:ext>
              </a:extLst>
            </p:cNvPr>
            <p:cNvSpPr/>
            <p:nvPr/>
          </p:nvSpPr>
          <p:spPr bwMode="auto">
            <a:xfrm>
              <a:off x="5975620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楕円 9">
              <a:extLst>
                <a:ext uri="{FF2B5EF4-FFF2-40B4-BE49-F238E27FC236}">
                  <a16:creationId xmlns:a16="http://schemas.microsoft.com/office/drawing/2014/main" id="{60F9076E-BD96-C569-FE1A-654FF568FE29}"/>
                </a:ext>
              </a:extLst>
            </p:cNvPr>
            <p:cNvSpPr/>
            <p:nvPr/>
          </p:nvSpPr>
          <p:spPr bwMode="auto">
            <a:xfrm>
              <a:off x="6307833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楕円 9">
              <a:extLst>
                <a:ext uri="{FF2B5EF4-FFF2-40B4-BE49-F238E27FC236}">
                  <a16:creationId xmlns:a16="http://schemas.microsoft.com/office/drawing/2014/main" id="{7353F948-89E4-688C-9F4E-4AA4415DF3B2}"/>
                </a:ext>
              </a:extLst>
            </p:cNvPr>
            <p:cNvSpPr/>
            <p:nvPr/>
          </p:nvSpPr>
          <p:spPr bwMode="auto">
            <a:xfrm>
              <a:off x="6640046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テキスト ボックス 178">
              <a:extLst>
                <a:ext uri="{FF2B5EF4-FFF2-40B4-BE49-F238E27FC236}">
                  <a16:creationId xmlns:a16="http://schemas.microsoft.com/office/drawing/2014/main" id="{C190DE4A-0158-DD61-3EB9-4B5294683600}"/>
                </a:ext>
              </a:extLst>
            </p:cNvPr>
            <p:cNvSpPr txBox="1"/>
            <p:nvPr/>
          </p:nvSpPr>
          <p:spPr>
            <a:xfrm>
              <a:off x="578989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0" name="テキスト ボックス 179">
              <a:extLst>
                <a:ext uri="{FF2B5EF4-FFF2-40B4-BE49-F238E27FC236}">
                  <a16:creationId xmlns:a16="http://schemas.microsoft.com/office/drawing/2014/main" id="{F658DC53-31D9-0046-B557-30EC07AF3EC8}"/>
                </a:ext>
              </a:extLst>
            </p:cNvPr>
            <p:cNvSpPr txBox="1"/>
            <p:nvPr/>
          </p:nvSpPr>
          <p:spPr>
            <a:xfrm>
              <a:off x="6116129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1" name="テキスト ボックス 180">
              <a:extLst>
                <a:ext uri="{FF2B5EF4-FFF2-40B4-BE49-F238E27FC236}">
                  <a16:creationId xmlns:a16="http://schemas.microsoft.com/office/drawing/2014/main" id="{7C5A6382-E2A1-0906-D008-46FB3F6EC252}"/>
                </a:ext>
              </a:extLst>
            </p:cNvPr>
            <p:cNvSpPr txBox="1"/>
            <p:nvPr/>
          </p:nvSpPr>
          <p:spPr>
            <a:xfrm>
              <a:off x="645664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FB3990B7-1A40-1849-070E-39D206C64A2A}"/>
                </a:ext>
              </a:extLst>
            </p:cNvPr>
            <p:cNvSpPr txBox="1"/>
            <p:nvPr/>
          </p:nvSpPr>
          <p:spPr>
            <a:xfrm>
              <a:off x="678049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83" name="直線コネクタ 182">
              <a:extLst>
                <a:ext uri="{FF2B5EF4-FFF2-40B4-BE49-F238E27FC236}">
                  <a16:creationId xmlns:a16="http://schemas.microsoft.com/office/drawing/2014/main" id="{F028EF40-C6FB-73E9-FC48-272D472B1B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71193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4" name="直線コネクタ 183">
              <a:extLst>
                <a:ext uri="{FF2B5EF4-FFF2-40B4-BE49-F238E27FC236}">
                  <a16:creationId xmlns:a16="http://schemas.microsoft.com/office/drawing/2014/main" id="{B441742E-2552-9A30-2836-2A31A4152A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9910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9BCD2C8B-4B0B-E6C3-6ABB-5109B7E2E4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A3282590-75D9-4351-E145-5C21ABEF41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128BB3A6-D5E7-6367-4CC0-17D7C20BC9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5796531"/>
              <a:ext cx="132815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BAF3D7CB-4F4D-61C4-47C6-492B21796F34}"/>
              </a:ext>
            </a:extLst>
          </p:cNvPr>
          <p:cNvGrpSpPr/>
          <p:nvPr/>
        </p:nvGrpSpPr>
        <p:grpSpPr>
          <a:xfrm>
            <a:off x="665790" y="4879955"/>
            <a:ext cx="5974120" cy="502630"/>
            <a:chOff x="665790" y="4795412"/>
            <a:chExt cx="5974120" cy="502630"/>
          </a:xfrm>
        </p:grpSpPr>
        <p:sp>
          <p:nvSpPr>
            <p:cNvPr id="189" name="楕円 9">
              <a:extLst>
                <a:ext uri="{FF2B5EF4-FFF2-40B4-BE49-F238E27FC236}">
                  <a16:creationId xmlns:a16="http://schemas.microsoft.com/office/drawing/2014/main" id="{2B366C2D-2021-9038-1817-90B4A4653A9F}"/>
                </a:ext>
              </a:extLst>
            </p:cNvPr>
            <p:cNvSpPr/>
            <p:nvPr/>
          </p:nvSpPr>
          <p:spPr bwMode="auto">
            <a:xfrm>
              <a:off x="666155" y="4829685"/>
              <a:ext cx="5973100" cy="299589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楕円 9">
              <a:extLst>
                <a:ext uri="{FF2B5EF4-FFF2-40B4-BE49-F238E27FC236}">
                  <a16:creationId xmlns:a16="http://schemas.microsoft.com/office/drawing/2014/main" id="{A87EEF6D-D78F-A0FD-55FE-4C89C7ECA319}"/>
                </a:ext>
              </a:extLst>
            </p:cNvPr>
            <p:cNvSpPr/>
            <p:nvPr/>
          </p:nvSpPr>
          <p:spPr bwMode="auto">
            <a:xfrm>
              <a:off x="666156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楕円 9">
              <a:extLst>
                <a:ext uri="{FF2B5EF4-FFF2-40B4-BE49-F238E27FC236}">
                  <a16:creationId xmlns:a16="http://schemas.microsoft.com/office/drawing/2014/main" id="{D4404C6A-B6FA-F8E1-7535-2BA771817CEA}"/>
                </a:ext>
              </a:extLst>
            </p:cNvPr>
            <p:cNvSpPr/>
            <p:nvPr/>
          </p:nvSpPr>
          <p:spPr bwMode="auto">
            <a:xfrm>
              <a:off x="998369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楕円 9">
              <a:extLst>
                <a:ext uri="{FF2B5EF4-FFF2-40B4-BE49-F238E27FC236}">
                  <a16:creationId xmlns:a16="http://schemas.microsoft.com/office/drawing/2014/main" id="{848FC38C-FF9C-5A62-F53D-FE51B13B207F}"/>
                </a:ext>
              </a:extLst>
            </p:cNvPr>
            <p:cNvSpPr/>
            <p:nvPr/>
          </p:nvSpPr>
          <p:spPr bwMode="auto">
            <a:xfrm>
              <a:off x="1330582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楕円 9">
              <a:extLst>
                <a:ext uri="{FF2B5EF4-FFF2-40B4-BE49-F238E27FC236}">
                  <a16:creationId xmlns:a16="http://schemas.microsoft.com/office/drawing/2014/main" id="{21992C84-105C-97A2-4DAF-E785A8EFE308}"/>
                </a:ext>
              </a:extLst>
            </p:cNvPr>
            <p:cNvSpPr/>
            <p:nvPr/>
          </p:nvSpPr>
          <p:spPr bwMode="auto">
            <a:xfrm>
              <a:off x="1662795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楕円 9">
              <a:extLst>
                <a:ext uri="{FF2B5EF4-FFF2-40B4-BE49-F238E27FC236}">
                  <a16:creationId xmlns:a16="http://schemas.microsoft.com/office/drawing/2014/main" id="{AE70B26E-255A-BBE9-2936-C06938650509}"/>
                </a:ext>
              </a:extLst>
            </p:cNvPr>
            <p:cNvSpPr/>
            <p:nvPr/>
          </p:nvSpPr>
          <p:spPr bwMode="auto">
            <a:xfrm>
              <a:off x="1995006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1B0A80CE-A6E2-E7C7-B020-026FA1F09A63}"/>
                </a:ext>
              </a:extLst>
            </p:cNvPr>
            <p:cNvSpPr txBox="1"/>
            <p:nvPr/>
          </p:nvSpPr>
          <p:spPr>
            <a:xfrm>
              <a:off x="812647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6" name="テキスト ボックス 195">
              <a:extLst>
                <a:ext uri="{FF2B5EF4-FFF2-40B4-BE49-F238E27FC236}">
                  <a16:creationId xmlns:a16="http://schemas.microsoft.com/office/drawing/2014/main" id="{BBEB9AAF-3C1D-92CE-2EBC-26262620E763}"/>
                </a:ext>
              </a:extLst>
            </p:cNvPr>
            <p:cNvSpPr txBox="1"/>
            <p:nvPr/>
          </p:nvSpPr>
          <p:spPr>
            <a:xfrm>
              <a:off x="113887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7" name="テキスト ボックス 196">
              <a:extLst>
                <a:ext uri="{FF2B5EF4-FFF2-40B4-BE49-F238E27FC236}">
                  <a16:creationId xmlns:a16="http://schemas.microsoft.com/office/drawing/2014/main" id="{D7D6180C-B2EA-DA71-ED1A-6F86526FCD48}"/>
                </a:ext>
              </a:extLst>
            </p:cNvPr>
            <p:cNvSpPr txBox="1"/>
            <p:nvPr/>
          </p:nvSpPr>
          <p:spPr>
            <a:xfrm>
              <a:off x="1479397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A4919B50-64DC-1860-0504-83B21DA278AB}"/>
                </a:ext>
              </a:extLst>
            </p:cNvPr>
            <p:cNvSpPr txBox="1"/>
            <p:nvPr/>
          </p:nvSpPr>
          <p:spPr>
            <a:xfrm>
              <a:off x="1803247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941BBCD4-3FAD-3CA2-E874-D3344CC005ED}"/>
                </a:ext>
              </a:extLst>
            </p:cNvPr>
            <p:cNvSpPr txBox="1"/>
            <p:nvPr/>
          </p:nvSpPr>
          <p:spPr>
            <a:xfrm>
              <a:off x="2136622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42204B99-6A7C-A344-E58D-BB7379DDF6E1}"/>
                </a:ext>
              </a:extLst>
            </p:cNvPr>
            <p:cNvSpPr txBox="1"/>
            <p:nvPr/>
          </p:nvSpPr>
          <p:spPr>
            <a:xfrm>
              <a:off x="3592575" y="4795412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18</a:t>
              </a:r>
            </a:p>
          </p:txBody>
        </p: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ECB1D6CD-3724-CE99-601F-45ED50EC89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12927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3D402C8B-6E78-FF53-658F-474453192E5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512927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FF200951-82CA-A4BD-B207-A6A0CBE636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9D621BBD-6B85-DAA7-7A73-934A153935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464A73F8-221A-5C82-F27D-D16E14E4B87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" name="直線コネクタ 205">
              <a:extLst>
                <a:ext uri="{FF2B5EF4-FFF2-40B4-BE49-F238E27FC236}">
                  <a16:creationId xmlns:a16="http://schemas.microsoft.com/office/drawing/2014/main" id="{F87F1F22-6813-A17A-7244-DDDA366E16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7" name="直線コネクタ 206">
              <a:extLst>
                <a:ext uri="{FF2B5EF4-FFF2-40B4-BE49-F238E27FC236}">
                  <a16:creationId xmlns:a16="http://schemas.microsoft.com/office/drawing/2014/main" id="{D0821ECD-8AEB-BBF3-66D1-B10F2544A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209935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8" name="楕円 9">
              <a:extLst>
                <a:ext uri="{FF2B5EF4-FFF2-40B4-BE49-F238E27FC236}">
                  <a16:creationId xmlns:a16="http://schemas.microsoft.com/office/drawing/2014/main" id="{15D0D332-6098-B1E1-7C7A-8C14DA40A6F9}"/>
                </a:ext>
              </a:extLst>
            </p:cNvPr>
            <p:cNvSpPr/>
            <p:nvPr/>
          </p:nvSpPr>
          <p:spPr bwMode="auto">
            <a:xfrm>
              <a:off x="2325887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楕円 9">
              <a:extLst>
                <a:ext uri="{FF2B5EF4-FFF2-40B4-BE49-F238E27FC236}">
                  <a16:creationId xmlns:a16="http://schemas.microsoft.com/office/drawing/2014/main" id="{E1A2C619-439A-A17B-00F4-3395F86105B4}"/>
                </a:ext>
              </a:extLst>
            </p:cNvPr>
            <p:cNvSpPr/>
            <p:nvPr/>
          </p:nvSpPr>
          <p:spPr bwMode="auto">
            <a:xfrm>
              <a:off x="2658100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楕円 9">
              <a:extLst>
                <a:ext uri="{FF2B5EF4-FFF2-40B4-BE49-F238E27FC236}">
                  <a16:creationId xmlns:a16="http://schemas.microsoft.com/office/drawing/2014/main" id="{F5E9B6C2-5384-A524-27B9-617F39063FC6}"/>
                </a:ext>
              </a:extLst>
            </p:cNvPr>
            <p:cNvSpPr/>
            <p:nvPr/>
          </p:nvSpPr>
          <p:spPr bwMode="auto">
            <a:xfrm>
              <a:off x="2990313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楕円 9">
              <a:extLst>
                <a:ext uri="{FF2B5EF4-FFF2-40B4-BE49-F238E27FC236}">
                  <a16:creationId xmlns:a16="http://schemas.microsoft.com/office/drawing/2014/main" id="{148A8E40-2636-F0D0-E509-6A23F008DF00}"/>
                </a:ext>
              </a:extLst>
            </p:cNvPr>
            <p:cNvSpPr/>
            <p:nvPr/>
          </p:nvSpPr>
          <p:spPr bwMode="auto">
            <a:xfrm>
              <a:off x="3322526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楕円 9">
              <a:extLst>
                <a:ext uri="{FF2B5EF4-FFF2-40B4-BE49-F238E27FC236}">
                  <a16:creationId xmlns:a16="http://schemas.microsoft.com/office/drawing/2014/main" id="{8DDAAC10-2FC4-2E3A-C6FE-6268ABFCA475}"/>
                </a:ext>
              </a:extLst>
            </p:cNvPr>
            <p:cNvSpPr/>
            <p:nvPr/>
          </p:nvSpPr>
          <p:spPr bwMode="auto">
            <a:xfrm>
              <a:off x="3654737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テキスト ボックス 212">
              <a:extLst>
                <a:ext uri="{FF2B5EF4-FFF2-40B4-BE49-F238E27FC236}">
                  <a16:creationId xmlns:a16="http://schemas.microsoft.com/office/drawing/2014/main" id="{257D2D66-D51D-EEF5-1E3A-EC124058A756}"/>
                </a:ext>
              </a:extLst>
            </p:cNvPr>
            <p:cNvSpPr txBox="1"/>
            <p:nvPr/>
          </p:nvSpPr>
          <p:spPr>
            <a:xfrm>
              <a:off x="247237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4" name="テキスト ボックス 213">
              <a:extLst>
                <a:ext uri="{FF2B5EF4-FFF2-40B4-BE49-F238E27FC236}">
                  <a16:creationId xmlns:a16="http://schemas.microsoft.com/office/drawing/2014/main" id="{8B731160-2C20-ABD6-F5D4-DA355108883B}"/>
                </a:ext>
              </a:extLst>
            </p:cNvPr>
            <p:cNvSpPr txBox="1"/>
            <p:nvPr/>
          </p:nvSpPr>
          <p:spPr>
            <a:xfrm>
              <a:off x="2798609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5" name="テキスト ボックス 214">
              <a:extLst>
                <a:ext uri="{FF2B5EF4-FFF2-40B4-BE49-F238E27FC236}">
                  <a16:creationId xmlns:a16="http://schemas.microsoft.com/office/drawing/2014/main" id="{54BB6B1C-BFD7-B17C-55EC-412862643D40}"/>
                </a:ext>
              </a:extLst>
            </p:cNvPr>
            <p:cNvSpPr txBox="1"/>
            <p:nvPr/>
          </p:nvSpPr>
          <p:spPr>
            <a:xfrm>
              <a:off x="313912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6" name="テキスト ボックス 215">
              <a:extLst>
                <a:ext uri="{FF2B5EF4-FFF2-40B4-BE49-F238E27FC236}">
                  <a16:creationId xmlns:a16="http://schemas.microsoft.com/office/drawing/2014/main" id="{1CA2A873-B054-EF5E-60B6-83D2B4358FF2}"/>
                </a:ext>
              </a:extLst>
            </p:cNvPr>
            <p:cNvSpPr txBox="1"/>
            <p:nvPr/>
          </p:nvSpPr>
          <p:spPr>
            <a:xfrm>
              <a:off x="346297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7" name="テキスト ボックス 216">
              <a:extLst>
                <a:ext uri="{FF2B5EF4-FFF2-40B4-BE49-F238E27FC236}">
                  <a16:creationId xmlns:a16="http://schemas.microsoft.com/office/drawing/2014/main" id="{4BE566F5-2DFA-6A56-6ACD-1F30D026877D}"/>
                </a:ext>
              </a:extLst>
            </p:cNvPr>
            <p:cNvSpPr txBox="1"/>
            <p:nvPr/>
          </p:nvSpPr>
          <p:spPr>
            <a:xfrm>
              <a:off x="3796353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CF4C6E05-D681-077F-A10E-0F765D709B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512927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9930C953-146F-6DE4-3AF0-74CB1453C3F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0" name="直線コネクタ 219">
              <a:extLst>
                <a:ext uri="{FF2B5EF4-FFF2-40B4-BE49-F238E27FC236}">
                  <a16:creationId xmlns:a16="http://schemas.microsoft.com/office/drawing/2014/main" id="{254BE18F-D101-393E-070E-0316658BA6F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B40E695D-F981-8996-6157-A44A517D0D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6B568137-1685-3CBF-11BD-7902F8723D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" name="直線コネクタ 222">
              <a:extLst>
                <a:ext uri="{FF2B5EF4-FFF2-40B4-BE49-F238E27FC236}">
                  <a16:creationId xmlns:a16="http://schemas.microsoft.com/office/drawing/2014/main" id="{910DBDF1-D16C-B0F1-5C0C-B43B1B951AB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5209935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4" name="楕円 9">
              <a:extLst>
                <a:ext uri="{FF2B5EF4-FFF2-40B4-BE49-F238E27FC236}">
                  <a16:creationId xmlns:a16="http://schemas.microsoft.com/office/drawing/2014/main" id="{18AD29C3-7609-E79E-112F-037CBAC8EB70}"/>
                </a:ext>
              </a:extLst>
            </p:cNvPr>
            <p:cNvSpPr/>
            <p:nvPr/>
          </p:nvSpPr>
          <p:spPr bwMode="auto">
            <a:xfrm>
              <a:off x="3983676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楕円 9">
              <a:extLst>
                <a:ext uri="{FF2B5EF4-FFF2-40B4-BE49-F238E27FC236}">
                  <a16:creationId xmlns:a16="http://schemas.microsoft.com/office/drawing/2014/main" id="{E3D31B21-1F42-EFD7-E4B0-A116887F69D2}"/>
                </a:ext>
              </a:extLst>
            </p:cNvPr>
            <p:cNvSpPr/>
            <p:nvPr/>
          </p:nvSpPr>
          <p:spPr bwMode="auto">
            <a:xfrm>
              <a:off x="4315889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楕円 9">
              <a:extLst>
                <a:ext uri="{FF2B5EF4-FFF2-40B4-BE49-F238E27FC236}">
                  <a16:creationId xmlns:a16="http://schemas.microsoft.com/office/drawing/2014/main" id="{38AC0245-260A-F35C-3A0F-5675957B5BBB}"/>
                </a:ext>
              </a:extLst>
            </p:cNvPr>
            <p:cNvSpPr/>
            <p:nvPr/>
          </p:nvSpPr>
          <p:spPr bwMode="auto">
            <a:xfrm>
              <a:off x="4648102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楕円 9">
              <a:extLst>
                <a:ext uri="{FF2B5EF4-FFF2-40B4-BE49-F238E27FC236}">
                  <a16:creationId xmlns:a16="http://schemas.microsoft.com/office/drawing/2014/main" id="{B1B406AD-35B2-F10B-3A90-43EDA9A24404}"/>
                </a:ext>
              </a:extLst>
            </p:cNvPr>
            <p:cNvSpPr/>
            <p:nvPr/>
          </p:nvSpPr>
          <p:spPr bwMode="auto">
            <a:xfrm>
              <a:off x="4980315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楕円 9">
              <a:extLst>
                <a:ext uri="{FF2B5EF4-FFF2-40B4-BE49-F238E27FC236}">
                  <a16:creationId xmlns:a16="http://schemas.microsoft.com/office/drawing/2014/main" id="{BC03AD25-E930-E383-0F52-6973B738F3AB}"/>
                </a:ext>
              </a:extLst>
            </p:cNvPr>
            <p:cNvSpPr/>
            <p:nvPr/>
          </p:nvSpPr>
          <p:spPr bwMode="auto">
            <a:xfrm>
              <a:off x="5312526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テキスト ボックス 228">
              <a:extLst>
                <a:ext uri="{FF2B5EF4-FFF2-40B4-BE49-F238E27FC236}">
                  <a16:creationId xmlns:a16="http://schemas.microsoft.com/office/drawing/2014/main" id="{4913231E-BEFF-5FC0-5870-316B85123FE4}"/>
                </a:ext>
              </a:extLst>
            </p:cNvPr>
            <p:cNvSpPr txBox="1"/>
            <p:nvPr/>
          </p:nvSpPr>
          <p:spPr>
            <a:xfrm>
              <a:off x="4130167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B0788F86-EFCA-CC59-D2FD-8ED333DA8979}"/>
                </a:ext>
              </a:extLst>
            </p:cNvPr>
            <p:cNvSpPr txBox="1"/>
            <p:nvPr/>
          </p:nvSpPr>
          <p:spPr>
            <a:xfrm>
              <a:off x="445639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1A091CA6-937F-94CA-221F-BAB732A1BEAC}"/>
                </a:ext>
              </a:extLst>
            </p:cNvPr>
            <p:cNvSpPr txBox="1"/>
            <p:nvPr/>
          </p:nvSpPr>
          <p:spPr>
            <a:xfrm>
              <a:off x="4796917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2" name="テキスト ボックス 231">
              <a:extLst>
                <a:ext uri="{FF2B5EF4-FFF2-40B4-BE49-F238E27FC236}">
                  <a16:creationId xmlns:a16="http://schemas.microsoft.com/office/drawing/2014/main" id="{D00C986E-93F3-1F16-D0C6-6ECD620E26F7}"/>
                </a:ext>
              </a:extLst>
            </p:cNvPr>
            <p:cNvSpPr txBox="1"/>
            <p:nvPr/>
          </p:nvSpPr>
          <p:spPr>
            <a:xfrm>
              <a:off x="5120767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93A8CCF4-5A73-A1D1-07FB-CD0B0E672E88}"/>
                </a:ext>
              </a:extLst>
            </p:cNvPr>
            <p:cNvSpPr txBox="1"/>
            <p:nvPr/>
          </p:nvSpPr>
          <p:spPr>
            <a:xfrm>
              <a:off x="5454142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34" name="直線コネクタ 233">
              <a:extLst>
                <a:ext uri="{FF2B5EF4-FFF2-40B4-BE49-F238E27FC236}">
                  <a16:creationId xmlns:a16="http://schemas.microsoft.com/office/drawing/2014/main" id="{33591DDD-6F9D-7FE2-BE04-034ADEDE3F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512927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5" name="直線コネクタ 234">
              <a:extLst>
                <a:ext uri="{FF2B5EF4-FFF2-40B4-BE49-F238E27FC236}">
                  <a16:creationId xmlns:a16="http://schemas.microsoft.com/office/drawing/2014/main" id="{6B00E6B6-DD79-50FC-EA1F-2BD683738D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6" name="直線コネクタ 235">
              <a:extLst>
                <a:ext uri="{FF2B5EF4-FFF2-40B4-BE49-F238E27FC236}">
                  <a16:creationId xmlns:a16="http://schemas.microsoft.com/office/drawing/2014/main" id="{38926584-21DF-4911-9202-89232339ED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7" name="直線コネクタ 236">
              <a:extLst>
                <a:ext uri="{FF2B5EF4-FFF2-40B4-BE49-F238E27FC236}">
                  <a16:creationId xmlns:a16="http://schemas.microsoft.com/office/drawing/2014/main" id="{18F7540A-7189-197E-5F6C-89C29964A4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8" name="直線コネクタ 237">
              <a:extLst>
                <a:ext uri="{FF2B5EF4-FFF2-40B4-BE49-F238E27FC236}">
                  <a16:creationId xmlns:a16="http://schemas.microsoft.com/office/drawing/2014/main" id="{A8607F6C-9E44-3B45-7AD4-F31652436B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9" name="直線コネクタ 238">
              <a:extLst>
                <a:ext uri="{FF2B5EF4-FFF2-40B4-BE49-F238E27FC236}">
                  <a16:creationId xmlns:a16="http://schemas.microsoft.com/office/drawing/2014/main" id="{00509F28-E947-CB04-6552-0D7DA8DD53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5209935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0" name="楕円 9">
              <a:extLst>
                <a:ext uri="{FF2B5EF4-FFF2-40B4-BE49-F238E27FC236}">
                  <a16:creationId xmlns:a16="http://schemas.microsoft.com/office/drawing/2014/main" id="{C16E04CD-06BB-F6CA-E391-4D147556E50D}"/>
                </a:ext>
              </a:extLst>
            </p:cNvPr>
            <p:cNvSpPr/>
            <p:nvPr/>
          </p:nvSpPr>
          <p:spPr bwMode="auto">
            <a:xfrm>
              <a:off x="5643407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" name="楕円 9">
              <a:extLst>
                <a:ext uri="{FF2B5EF4-FFF2-40B4-BE49-F238E27FC236}">
                  <a16:creationId xmlns:a16="http://schemas.microsoft.com/office/drawing/2014/main" id="{4ABF2F12-F4BD-97B1-73B0-C0AC558EE509}"/>
                </a:ext>
              </a:extLst>
            </p:cNvPr>
            <p:cNvSpPr/>
            <p:nvPr/>
          </p:nvSpPr>
          <p:spPr bwMode="auto">
            <a:xfrm>
              <a:off x="5975620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楕円 9">
              <a:extLst>
                <a:ext uri="{FF2B5EF4-FFF2-40B4-BE49-F238E27FC236}">
                  <a16:creationId xmlns:a16="http://schemas.microsoft.com/office/drawing/2014/main" id="{B9339C73-4E1E-75A2-E432-D75E44C8E73E}"/>
                </a:ext>
              </a:extLst>
            </p:cNvPr>
            <p:cNvSpPr/>
            <p:nvPr/>
          </p:nvSpPr>
          <p:spPr bwMode="auto">
            <a:xfrm>
              <a:off x="6307833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テキスト ボックス 242">
              <a:extLst>
                <a:ext uri="{FF2B5EF4-FFF2-40B4-BE49-F238E27FC236}">
                  <a16:creationId xmlns:a16="http://schemas.microsoft.com/office/drawing/2014/main" id="{C6235FBC-DD01-F652-818B-3531F46B97E8}"/>
                </a:ext>
              </a:extLst>
            </p:cNvPr>
            <p:cNvSpPr txBox="1"/>
            <p:nvPr/>
          </p:nvSpPr>
          <p:spPr>
            <a:xfrm>
              <a:off x="578989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4" name="テキスト ボックス 243">
              <a:extLst>
                <a:ext uri="{FF2B5EF4-FFF2-40B4-BE49-F238E27FC236}">
                  <a16:creationId xmlns:a16="http://schemas.microsoft.com/office/drawing/2014/main" id="{35519DD7-6048-C251-5741-211006831CEB}"/>
                </a:ext>
              </a:extLst>
            </p:cNvPr>
            <p:cNvSpPr txBox="1"/>
            <p:nvPr/>
          </p:nvSpPr>
          <p:spPr>
            <a:xfrm>
              <a:off x="6116129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5" name="テキスト ボックス 244">
              <a:extLst>
                <a:ext uri="{FF2B5EF4-FFF2-40B4-BE49-F238E27FC236}">
                  <a16:creationId xmlns:a16="http://schemas.microsoft.com/office/drawing/2014/main" id="{D938D2E6-8B04-430F-7EF4-49F197BCE4F1}"/>
                </a:ext>
              </a:extLst>
            </p:cNvPr>
            <p:cNvSpPr txBox="1"/>
            <p:nvPr/>
          </p:nvSpPr>
          <p:spPr>
            <a:xfrm>
              <a:off x="645664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46" name="直線コネクタ 245">
              <a:extLst>
                <a:ext uri="{FF2B5EF4-FFF2-40B4-BE49-F238E27FC236}">
                  <a16:creationId xmlns:a16="http://schemas.microsoft.com/office/drawing/2014/main" id="{E1EF43F8-5609-70D1-6C68-189AF71AA2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9910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5E1BDFAF-559B-C4EE-D73C-5AE31D9C21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8" name="直線コネクタ 247">
              <a:extLst>
                <a:ext uri="{FF2B5EF4-FFF2-40B4-BE49-F238E27FC236}">
                  <a16:creationId xmlns:a16="http://schemas.microsoft.com/office/drawing/2014/main" id="{788E2B6C-3D18-FBEB-D3F8-3C3B7DE684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9" name="直線コネクタ 248">
              <a:extLst>
                <a:ext uri="{FF2B5EF4-FFF2-40B4-BE49-F238E27FC236}">
                  <a16:creationId xmlns:a16="http://schemas.microsoft.com/office/drawing/2014/main" id="{9CE88AA0-283B-B0D5-2725-A6CE73558F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5209935"/>
              <a:ext cx="99621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A2CBB01A-9EA8-2C0D-5686-1BA2E6407D6A}"/>
              </a:ext>
            </a:extLst>
          </p:cNvPr>
          <p:cNvGrpSpPr/>
          <p:nvPr/>
        </p:nvGrpSpPr>
        <p:grpSpPr>
          <a:xfrm>
            <a:off x="665790" y="4335557"/>
            <a:ext cx="5641254" cy="502630"/>
            <a:chOff x="665790" y="4247724"/>
            <a:chExt cx="5641254" cy="502630"/>
          </a:xfrm>
        </p:grpSpPr>
        <p:sp>
          <p:nvSpPr>
            <p:cNvPr id="251" name="楕円 9">
              <a:extLst>
                <a:ext uri="{FF2B5EF4-FFF2-40B4-BE49-F238E27FC236}">
                  <a16:creationId xmlns:a16="http://schemas.microsoft.com/office/drawing/2014/main" id="{6C55F968-163B-C72A-3754-05FF097AEADF}"/>
                </a:ext>
              </a:extLst>
            </p:cNvPr>
            <p:cNvSpPr/>
            <p:nvPr/>
          </p:nvSpPr>
          <p:spPr bwMode="auto">
            <a:xfrm>
              <a:off x="666155" y="4281997"/>
              <a:ext cx="5640379" cy="299589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" name="楕円 9">
              <a:extLst>
                <a:ext uri="{FF2B5EF4-FFF2-40B4-BE49-F238E27FC236}">
                  <a16:creationId xmlns:a16="http://schemas.microsoft.com/office/drawing/2014/main" id="{F3B695A8-9C5B-59AA-E1A4-89BCF0438319}"/>
                </a:ext>
              </a:extLst>
            </p:cNvPr>
            <p:cNvSpPr/>
            <p:nvPr/>
          </p:nvSpPr>
          <p:spPr bwMode="auto">
            <a:xfrm>
              <a:off x="666156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楕円 9">
              <a:extLst>
                <a:ext uri="{FF2B5EF4-FFF2-40B4-BE49-F238E27FC236}">
                  <a16:creationId xmlns:a16="http://schemas.microsoft.com/office/drawing/2014/main" id="{1C6363FA-E67B-9E07-40A4-CEA6EDC52416}"/>
                </a:ext>
              </a:extLst>
            </p:cNvPr>
            <p:cNvSpPr/>
            <p:nvPr/>
          </p:nvSpPr>
          <p:spPr bwMode="auto">
            <a:xfrm>
              <a:off x="998369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楕円 9">
              <a:extLst>
                <a:ext uri="{FF2B5EF4-FFF2-40B4-BE49-F238E27FC236}">
                  <a16:creationId xmlns:a16="http://schemas.microsoft.com/office/drawing/2014/main" id="{416F544A-CC98-9AE0-AAFE-CA71F85AA387}"/>
                </a:ext>
              </a:extLst>
            </p:cNvPr>
            <p:cNvSpPr/>
            <p:nvPr/>
          </p:nvSpPr>
          <p:spPr bwMode="auto">
            <a:xfrm>
              <a:off x="1330582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" name="楕円 9">
              <a:extLst>
                <a:ext uri="{FF2B5EF4-FFF2-40B4-BE49-F238E27FC236}">
                  <a16:creationId xmlns:a16="http://schemas.microsoft.com/office/drawing/2014/main" id="{69518AED-4D11-F51E-C5C4-48E6A28B4932}"/>
                </a:ext>
              </a:extLst>
            </p:cNvPr>
            <p:cNvSpPr/>
            <p:nvPr/>
          </p:nvSpPr>
          <p:spPr bwMode="auto">
            <a:xfrm>
              <a:off x="1662795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楕円 9">
              <a:extLst>
                <a:ext uri="{FF2B5EF4-FFF2-40B4-BE49-F238E27FC236}">
                  <a16:creationId xmlns:a16="http://schemas.microsoft.com/office/drawing/2014/main" id="{80771343-A930-54A3-D91B-059F008A7771}"/>
                </a:ext>
              </a:extLst>
            </p:cNvPr>
            <p:cNvSpPr/>
            <p:nvPr/>
          </p:nvSpPr>
          <p:spPr bwMode="auto">
            <a:xfrm>
              <a:off x="1995006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テキスト ボックス 256">
              <a:extLst>
                <a:ext uri="{FF2B5EF4-FFF2-40B4-BE49-F238E27FC236}">
                  <a16:creationId xmlns:a16="http://schemas.microsoft.com/office/drawing/2014/main" id="{1C6E3EE6-7AFF-C518-64C2-4F0EAA4E621A}"/>
                </a:ext>
              </a:extLst>
            </p:cNvPr>
            <p:cNvSpPr txBox="1"/>
            <p:nvPr/>
          </p:nvSpPr>
          <p:spPr>
            <a:xfrm>
              <a:off x="812647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8" name="テキスト ボックス 257">
              <a:extLst>
                <a:ext uri="{FF2B5EF4-FFF2-40B4-BE49-F238E27FC236}">
                  <a16:creationId xmlns:a16="http://schemas.microsoft.com/office/drawing/2014/main" id="{048A9832-2EC8-427C-FE0B-A50414007219}"/>
                </a:ext>
              </a:extLst>
            </p:cNvPr>
            <p:cNvSpPr txBox="1"/>
            <p:nvPr/>
          </p:nvSpPr>
          <p:spPr>
            <a:xfrm>
              <a:off x="1138878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9" name="テキスト ボックス 258">
              <a:extLst>
                <a:ext uri="{FF2B5EF4-FFF2-40B4-BE49-F238E27FC236}">
                  <a16:creationId xmlns:a16="http://schemas.microsoft.com/office/drawing/2014/main" id="{67BB4A84-F1FA-442D-93F1-C63678B4E1ED}"/>
                </a:ext>
              </a:extLst>
            </p:cNvPr>
            <p:cNvSpPr txBox="1"/>
            <p:nvPr/>
          </p:nvSpPr>
          <p:spPr>
            <a:xfrm>
              <a:off x="1479397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0" name="テキスト ボックス 259">
              <a:extLst>
                <a:ext uri="{FF2B5EF4-FFF2-40B4-BE49-F238E27FC236}">
                  <a16:creationId xmlns:a16="http://schemas.microsoft.com/office/drawing/2014/main" id="{50EF692B-F679-C03D-6D06-12D6342FD74D}"/>
                </a:ext>
              </a:extLst>
            </p:cNvPr>
            <p:cNvSpPr txBox="1"/>
            <p:nvPr/>
          </p:nvSpPr>
          <p:spPr>
            <a:xfrm>
              <a:off x="1803247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1" name="テキスト ボックス 260">
              <a:extLst>
                <a:ext uri="{FF2B5EF4-FFF2-40B4-BE49-F238E27FC236}">
                  <a16:creationId xmlns:a16="http://schemas.microsoft.com/office/drawing/2014/main" id="{925B4425-84CA-C20E-A1C1-FF2696D5BBBE}"/>
                </a:ext>
              </a:extLst>
            </p:cNvPr>
            <p:cNvSpPr txBox="1"/>
            <p:nvPr/>
          </p:nvSpPr>
          <p:spPr>
            <a:xfrm>
              <a:off x="2136622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2" name="テキスト ボックス 261">
              <a:extLst>
                <a:ext uri="{FF2B5EF4-FFF2-40B4-BE49-F238E27FC236}">
                  <a16:creationId xmlns:a16="http://schemas.microsoft.com/office/drawing/2014/main" id="{3BCB2094-C727-5088-1C0C-3185108B6DF1}"/>
                </a:ext>
              </a:extLst>
            </p:cNvPr>
            <p:cNvSpPr txBox="1"/>
            <p:nvPr/>
          </p:nvSpPr>
          <p:spPr>
            <a:xfrm>
              <a:off x="3426214" y="4247724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17</a:t>
              </a:r>
            </a:p>
          </p:txBody>
        </p: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A3D65A96-C013-DB96-02F9-22515A7733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58158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66D4E8C1-D491-0AA5-AF3D-416F0DF83E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458158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373B7D57-74BF-156B-C979-47EFA3DF3F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D039CA61-EF40-2257-921B-2BE607182A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7" name="直線コネクタ 266">
              <a:extLst>
                <a:ext uri="{FF2B5EF4-FFF2-40B4-BE49-F238E27FC236}">
                  <a16:creationId xmlns:a16="http://schemas.microsoft.com/office/drawing/2014/main" id="{FA3DEADE-25E5-89F0-DDB7-52838E5590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DBEF5326-48E5-F34C-BBF9-F65BC3EF6B6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991EF47F-4C37-194C-77DD-C63B6EA988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66224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0" name="楕円 9">
              <a:extLst>
                <a:ext uri="{FF2B5EF4-FFF2-40B4-BE49-F238E27FC236}">
                  <a16:creationId xmlns:a16="http://schemas.microsoft.com/office/drawing/2014/main" id="{2351AB11-0825-61B1-5DBB-DB3395521C0F}"/>
                </a:ext>
              </a:extLst>
            </p:cNvPr>
            <p:cNvSpPr/>
            <p:nvPr/>
          </p:nvSpPr>
          <p:spPr bwMode="auto">
            <a:xfrm>
              <a:off x="2325887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" name="楕円 9">
              <a:extLst>
                <a:ext uri="{FF2B5EF4-FFF2-40B4-BE49-F238E27FC236}">
                  <a16:creationId xmlns:a16="http://schemas.microsoft.com/office/drawing/2014/main" id="{373B4821-94A5-F565-B6B2-CAEA36773A97}"/>
                </a:ext>
              </a:extLst>
            </p:cNvPr>
            <p:cNvSpPr/>
            <p:nvPr/>
          </p:nvSpPr>
          <p:spPr bwMode="auto">
            <a:xfrm>
              <a:off x="2658100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" name="楕円 9">
              <a:extLst>
                <a:ext uri="{FF2B5EF4-FFF2-40B4-BE49-F238E27FC236}">
                  <a16:creationId xmlns:a16="http://schemas.microsoft.com/office/drawing/2014/main" id="{AFA28D07-5B68-A1AB-6B3F-15C0A0D27BCF}"/>
                </a:ext>
              </a:extLst>
            </p:cNvPr>
            <p:cNvSpPr/>
            <p:nvPr/>
          </p:nvSpPr>
          <p:spPr bwMode="auto">
            <a:xfrm>
              <a:off x="2990313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" name="楕円 9">
              <a:extLst>
                <a:ext uri="{FF2B5EF4-FFF2-40B4-BE49-F238E27FC236}">
                  <a16:creationId xmlns:a16="http://schemas.microsoft.com/office/drawing/2014/main" id="{2D1D38D7-330E-D8C5-B0BF-5FAB8160E74F}"/>
                </a:ext>
              </a:extLst>
            </p:cNvPr>
            <p:cNvSpPr/>
            <p:nvPr/>
          </p:nvSpPr>
          <p:spPr bwMode="auto">
            <a:xfrm>
              <a:off x="3322526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楕円 9">
              <a:extLst>
                <a:ext uri="{FF2B5EF4-FFF2-40B4-BE49-F238E27FC236}">
                  <a16:creationId xmlns:a16="http://schemas.microsoft.com/office/drawing/2014/main" id="{300DB169-EAE8-30F7-5356-20A8A8A3F5DF}"/>
                </a:ext>
              </a:extLst>
            </p:cNvPr>
            <p:cNvSpPr/>
            <p:nvPr/>
          </p:nvSpPr>
          <p:spPr bwMode="auto">
            <a:xfrm>
              <a:off x="3654737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テキスト ボックス 274">
              <a:extLst>
                <a:ext uri="{FF2B5EF4-FFF2-40B4-BE49-F238E27FC236}">
                  <a16:creationId xmlns:a16="http://schemas.microsoft.com/office/drawing/2014/main" id="{FB878A3A-7AE6-7940-21C7-45DDF1100C6B}"/>
                </a:ext>
              </a:extLst>
            </p:cNvPr>
            <p:cNvSpPr txBox="1"/>
            <p:nvPr/>
          </p:nvSpPr>
          <p:spPr>
            <a:xfrm>
              <a:off x="2472378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6" name="テキスト ボックス 275">
              <a:extLst>
                <a:ext uri="{FF2B5EF4-FFF2-40B4-BE49-F238E27FC236}">
                  <a16:creationId xmlns:a16="http://schemas.microsoft.com/office/drawing/2014/main" id="{F02833B1-4D55-0FD3-7680-AB036533E5F7}"/>
                </a:ext>
              </a:extLst>
            </p:cNvPr>
            <p:cNvSpPr txBox="1"/>
            <p:nvPr/>
          </p:nvSpPr>
          <p:spPr>
            <a:xfrm>
              <a:off x="2798609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7" name="テキスト ボックス 276">
              <a:extLst>
                <a:ext uri="{FF2B5EF4-FFF2-40B4-BE49-F238E27FC236}">
                  <a16:creationId xmlns:a16="http://schemas.microsoft.com/office/drawing/2014/main" id="{EB456523-B0BE-FF93-B484-5A27F40B2DAF}"/>
                </a:ext>
              </a:extLst>
            </p:cNvPr>
            <p:cNvSpPr txBox="1"/>
            <p:nvPr/>
          </p:nvSpPr>
          <p:spPr>
            <a:xfrm>
              <a:off x="3139128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8" name="テキスト ボックス 277">
              <a:extLst>
                <a:ext uri="{FF2B5EF4-FFF2-40B4-BE49-F238E27FC236}">
                  <a16:creationId xmlns:a16="http://schemas.microsoft.com/office/drawing/2014/main" id="{3EE32565-C6BB-3C68-26FB-90FDB0AE4AB4}"/>
                </a:ext>
              </a:extLst>
            </p:cNvPr>
            <p:cNvSpPr txBox="1"/>
            <p:nvPr/>
          </p:nvSpPr>
          <p:spPr>
            <a:xfrm>
              <a:off x="3462978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9" name="テキスト ボックス 278">
              <a:extLst>
                <a:ext uri="{FF2B5EF4-FFF2-40B4-BE49-F238E27FC236}">
                  <a16:creationId xmlns:a16="http://schemas.microsoft.com/office/drawing/2014/main" id="{46C32AE3-9F82-87D6-60CE-A27CBCCBA981}"/>
                </a:ext>
              </a:extLst>
            </p:cNvPr>
            <p:cNvSpPr txBox="1"/>
            <p:nvPr/>
          </p:nvSpPr>
          <p:spPr>
            <a:xfrm>
              <a:off x="3796353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87B37030-D2AA-2A12-0FE0-CCA9042354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458158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1" name="直線コネクタ 280">
              <a:extLst>
                <a:ext uri="{FF2B5EF4-FFF2-40B4-BE49-F238E27FC236}">
                  <a16:creationId xmlns:a16="http://schemas.microsoft.com/office/drawing/2014/main" id="{B4837886-85F2-304A-A484-9F7252E364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2" name="直線コネクタ 281">
              <a:extLst>
                <a:ext uri="{FF2B5EF4-FFF2-40B4-BE49-F238E27FC236}">
                  <a16:creationId xmlns:a16="http://schemas.microsoft.com/office/drawing/2014/main" id="{71F8D8C5-5406-7801-473D-1612D9354D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3" name="直線コネクタ 282">
              <a:extLst>
                <a:ext uri="{FF2B5EF4-FFF2-40B4-BE49-F238E27FC236}">
                  <a16:creationId xmlns:a16="http://schemas.microsoft.com/office/drawing/2014/main" id="{73B8B61D-A537-BFAA-4FBF-A44EF66569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4" name="直線コネクタ 283">
              <a:extLst>
                <a:ext uri="{FF2B5EF4-FFF2-40B4-BE49-F238E27FC236}">
                  <a16:creationId xmlns:a16="http://schemas.microsoft.com/office/drawing/2014/main" id="{F308571F-5508-76BE-574E-4A699A2213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5" name="直線コネクタ 284">
              <a:extLst>
                <a:ext uri="{FF2B5EF4-FFF2-40B4-BE49-F238E27FC236}">
                  <a16:creationId xmlns:a16="http://schemas.microsoft.com/office/drawing/2014/main" id="{898BEA54-F5A5-1D6D-D94B-9A1D7CD467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466224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6" name="楕円 9">
              <a:extLst>
                <a:ext uri="{FF2B5EF4-FFF2-40B4-BE49-F238E27FC236}">
                  <a16:creationId xmlns:a16="http://schemas.microsoft.com/office/drawing/2014/main" id="{628555CE-9249-3B05-4BEB-90105338CF90}"/>
                </a:ext>
              </a:extLst>
            </p:cNvPr>
            <p:cNvSpPr/>
            <p:nvPr/>
          </p:nvSpPr>
          <p:spPr bwMode="auto">
            <a:xfrm>
              <a:off x="3983676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" name="楕円 9">
              <a:extLst>
                <a:ext uri="{FF2B5EF4-FFF2-40B4-BE49-F238E27FC236}">
                  <a16:creationId xmlns:a16="http://schemas.microsoft.com/office/drawing/2014/main" id="{75DF1FE6-77D4-9FBE-C316-19CE088F58A2}"/>
                </a:ext>
              </a:extLst>
            </p:cNvPr>
            <p:cNvSpPr/>
            <p:nvPr/>
          </p:nvSpPr>
          <p:spPr bwMode="auto">
            <a:xfrm>
              <a:off x="4315889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" name="楕円 9">
              <a:extLst>
                <a:ext uri="{FF2B5EF4-FFF2-40B4-BE49-F238E27FC236}">
                  <a16:creationId xmlns:a16="http://schemas.microsoft.com/office/drawing/2014/main" id="{BDC969C1-9996-600E-EAF3-5500FAB57E83}"/>
                </a:ext>
              </a:extLst>
            </p:cNvPr>
            <p:cNvSpPr/>
            <p:nvPr/>
          </p:nvSpPr>
          <p:spPr bwMode="auto">
            <a:xfrm>
              <a:off x="4648102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楕円 9">
              <a:extLst>
                <a:ext uri="{FF2B5EF4-FFF2-40B4-BE49-F238E27FC236}">
                  <a16:creationId xmlns:a16="http://schemas.microsoft.com/office/drawing/2014/main" id="{7F072BE8-7004-4BEF-0CC2-B52204E0B680}"/>
                </a:ext>
              </a:extLst>
            </p:cNvPr>
            <p:cNvSpPr/>
            <p:nvPr/>
          </p:nvSpPr>
          <p:spPr bwMode="auto">
            <a:xfrm>
              <a:off x="4980315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0" name="楕円 9">
              <a:extLst>
                <a:ext uri="{FF2B5EF4-FFF2-40B4-BE49-F238E27FC236}">
                  <a16:creationId xmlns:a16="http://schemas.microsoft.com/office/drawing/2014/main" id="{2844BEEE-5A0E-6EED-FDC9-1040E78111BE}"/>
                </a:ext>
              </a:extLst>
            </p:cNvPr>
            <p:cNvSpPr/>
            <p:nvPr/>
          </p:nvSpPr>
          <p:spPr bwMode="auto">
            <a:xfrm>
              <a:off x="5312526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テキスト ボックス 290">
              <a:extLst>
                <a:ext uri="{FF2B5EF4-FFF2-40B4-BE49-F238E27FC236}">
                  <a16:creationId xmlns:a16="http://schemas.microsoft.com/office/drawing/2014/main" id="{C10E1F35-45BF-C406-F622-FEEFE464200F}"/>
                </a:ext>
              </a:extLst>
            </p:cNvPr>
            <p:cNvSpPr txBox="1"/>
            <p:nvPr/>
          </p:nvSpPr>
          <p:spPr>
            <a:xfrm>
              <a:off x="4130167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2" name="テキスト ボックス 291">
              <a:extLst>
                <a:ext uri="{FF2B5EF4-FFF2-40B4-BE49-F238E27FC236}">
                  <a16:creationId xmlns:a16="http://schemas.microsoft.com/office/drawing/2014/main" id="{A6550599-93BD-A9CB-7928-79505CDCD73E}"/>
                </a:ext>
              </a:extLst>
            </p:cNvPr>
            <p:cNvSpPr txBox="1"/>
            <p:nvPr/>
          </p:nvSpPr>
          <p:spPr>
            <a:xfrm>
              <a:off x="4456398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3" name="テキスト ボックス 292">
              <a:extLst>
                <a:ext uri="{FF2B5EF4-FFF2-40B4-BE49-F238E27FC236}">
                  <a16:creationId xmlns:a16="http://schemas.microsoft.com/office/drawing/2014/main" id="{DCB8298D-2BAD-F818-573A-079DEAB192F3}"/>
                </a:ext>
              </a:extLst>
            </p:cNvPr>
            <p:cNvSpPr txBox="1"/>
            <p:nvPr/>
          </p:nvSpPr>
          <p:spPr>
            <a:xfrm>
              <a:off x="4796917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4" name="テキスト ボックス 293">
              <a:extLst>
                <a:ext uri="{FF2B5EF4-FFF2-40B4-BE49-F238E27FC236}">
                  <a16:creationId xmlns:a16="http://schemas.microsoft.com/office/drawing/2014/main" id="{AF67CA1B-E40C-9744-0EAB-D262C8F62295}"/>
                </a:ext>
              </a:extLst>
            </p:cNvPr>
            <p:cNvSpPr txBox="1"/>
            <p:nvPr/>
          </p:nvSpPr>
          <p:spPr>
            <a:xfrm>
              <a:off x="5120767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5" name="テキスト ボックス 294">
              <a:extLst>
                <a:ext uri="{FF2B5EF4-FFF2-40B4-BE49-F238E27FC236}">
                  <a16:creationId xmlns:a16="http://schemas.microsoft.com/office/drawing/2014/main" id="{2BACFF70-5280-5075-9985-A140D0ECC72A}"/>
                </a:ext>
              </a:extLst>
            </p:cNvPr>
            <p:cNvSpPr txBox="1"/>
            <p:nvPr/>
          </p:nvSpPr>
          <p:spPr>
            <a:xfrm>
              <a:off x="5454142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96" name="直線コネクタ 295">
              <a:extLst>
                <a:ext uri="{FF2B5EF4-FFF2-40B4-BE49-F238E27FC236}">
                  <a16:creationId xmlns:a16="http://schemas.microsoft.com/office/drawing/2014/main" id="{E040E71C-B985-283A-44DF-C383204F20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458158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7" name="直線コネクタ 296">
              <a:extLst>
                <a:ext uri="{FF2B5EF4-FFF2-40B4-BE49-F238E27FC236}">
                  <a16:creationId xmlns:a16="http://schemas.microsoft.com/office/drawing/2014/main" id="{F639CFAF-E571-C9A2-0D6B-8387F76822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F4EFE683-B2FD-4AA4-C7F4-C404DFB8F3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504F52FB-F27A-1FB7-00E1-A5946B24C7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0" name="直線コネクタ 299">
              <a:extLst>
                <a:ext uri="{FF2B5EF4-FFF2-40B4-BE49-F238E27FC236}">
                  <a16:creationId xmlns:a16="http://schemas.microsoft.com/office/drawing/2014/main" id="{876027CB-7AB1-A4E4-E841-C914697595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CEDBFECA-7314-9FE7-0889-9CDE5D08E4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466224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2" name="楕円 9">
              <a:extLst>
                <a:ext uri="{FF2B5EF4-FFF2-40B4-BE49-F238E27FC236}">
                  <a16:creationId xmlns:a16="http://schemas.microsoft.com/office/drawing/2014/main" id="{AA3240A7-5526-1BA3-28D7-0A8E0607691F}"/>
                </a:ext>
              </a:extLst>
            </p:cNvPr>
            <p:cNvSpPr/>
            <p:nvPr/>
          </p:nvSpPr>
          <p:spPr bwMode="auto">
            <a:xfrm>
              <a:off x="5643407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楕円 9">
              <a:extLst>
                <a:ext uri="{FF2B5EF4-FFF2-40B4-BE49-F238E27FC236}">
                  <a16:creationId xmlns:a16="http://schemas.microsoft.com/office/drawing/2014/main" id="{945622C5-0546-CC2A-F4E1-A7AA6DE9983C}"/>
                </a:ext>
              </a:extLst>
            </p:cNvPr>
            <p:cNvSpPr/>
            <p:nvPr/>
          </p:nvSpPr>
          <p:spPr bwMode="auto">
            <a:xfrm>
              <a:off x="5975620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テキスト ボックス 303">
              <a:extLst>
                <a:ext uri="{FF2B5EF4-FFF2-40B4-BE49-F238E27FC236}">
                  <a16:creationId xmlns:a16="http://schemas.microsoft.com/office/drawing/2014/main" id="{E2554ECB-CB16-C397-E0AD-CE60E004222E}"/>
                </a:ext>
              </a:extLst>
            </p:cNvPr>
            <p:cNvSpPr txBox="1"/>
            <p:nvPr/>
          </p:nvSpPr>
          <p:spPr>
            <a:xfrm>
              <a:off x="5789898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5" name="テキスト ボックス 304">
              <a:extLst>
                <a:ext uri="{FF2B5EF4-FFF2-40B4-BE49-F238E27FC236}">
                  <a16:creationId xmlns:a16="http://schemas.microsoft.com/office/drawing/2014/main" id="{29626472-0689-BAD8-9A19-66883883E245}"/>
                </a:ext>
              </a:extLst>
            </p:cNvPr>
            <p:cNvSpPr txBox="1"/>
            <p:nvPr/>
          </p:nvSpPr>
          <p:spPr>
            <a:xfrm>
              <a:off x="6116129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06" name="直線コネクタ 305">
              <a:extLst>
                <a:ext uri="{FF2B5EF4-FFF2-40B4-BE49-F238E27FC236}">
                  <a16:creationId xmlns:a16="http://schemas.microsoft.com/office/drawing/2014/main" id="{ACA737F1-838C-BDCA-60A8-3960BD3147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D4F76261-D1B3-F53A-D23B-DAC5BC085CD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5E470614-C8BC-66D0-1D57-996F627F6B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4662247"/>
              <a:ext cx="6634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66B384FA-46EE-E764-E96F-6F537264A901}"/>
              </a:ext>
            </a:extLst>
          </p:cNvPr>
          <p:cNvGrpSpPr/>
          <p:nvPr/>
        </p:nvGrpSpPr>
        <p:grpSpPr>
          <a:xfrm>
            <a:off x="665790" y="3791159"/>
            <a:ext cx="5309751" cy="502630"/>
            <a:chOff x="665790" y="3744804"/>
            <a:chExt cx="5309751" cy="502630"/>
          </a:xfrm>
        </p:grpSpPr>
        <p:sp>
          <p:nvSpPr>
            <p:cNvPr id="310" name="楕円 9">
              <a:extLst>
                <a:ext uri="{FF2B5EF4-FFF2-40B4-BE49-F238E27FC236}">
                  <a16:creationId xmlns:a16="http://schemas.microsoft.com/office/drawing/2014/main" id="{8881EFF8-3DFD-9271-443E-7130A2309E9A}"/>
                </a:ext>
              </a:extLst>
            </p:cNvPr>
            <p:cNvSpPr/>
            <p:nvPr/>
          </p:nvSpPr>
          <p:spPr bwMode="auto">
            <a:xfrm>
              <a:off x="666156" y="3779077"/>
              <a:ext cx="5308676" cy="299589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" name="楕円 9">
              <a:extLst>
                <a:ext uri="{FF2B5EF4-FFF2-40B4-BE49-F238E27FC236}">
                  <a16:creationId xmlns:a16="http://schemas.microsoft.com/office/drawing/2014/main" id="{F695B098-9489-4F3E-40C7-CD86EA9BC082}"/>
                </a:ext>
              </a:extLst>
            </p:cNvPr>
            <p:cNvSpPr/>
            <p:nvPr/>
          </p:nvSpPr>
          <p:spPr bwMode="auto">
            <a:xfrm>
              <a:off x="666156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2" name="楕円 9">
              <a:extLst>
                <a:ext uri="{FF2B5EF4-FFF2-40B4-BE49-F238E27FC236}">
                  <a16:creationId xmlns:a16="http://schemas.microsoft.com/office/drawing/2014/main" id="{0674363D-081D-0D36-7485-57663DD2AE9F}"/>
                </a:ext>
              </a:extLst>
            </p:cNvPr>
            <p:cNvSpPr/>
            <p:nvPr/>
          </p:nvSpPr>
          <p:spPr bwMode="auto">
            <a:xfrm>
              <a:off x="998369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楕円 9">
              <a:extLst>
                <a:ext uri="{FF2B5EF4-FFF2-40B4-BE49-F238E27FC236}">
                  <a16:creationId xmlns:a16="http://schemas.microsoft.com/office/drawing/2014/main" id="{84C8400F-E022-614B-AD54-BA354646F6D5}"/>
                </a:ext>
              </a:extLst>
            </p:cNvPr>
            <p:cNvSpPr/>
            <p:nvPr/>
          </p:nvSpPr>
          <p:spPr bwMode="auto">
            <a:xfrm>
              <a:off x="1330582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楕円 9">
              <a:extLst>
                <a:ext uri="{FF2B5EF4-FFF2-40B4-BE49-F238E27FC236}">
                  <a16:creationId xmlns:a16="http://schemas.microsoft.com/office/drawing/2014/main" id="{0DA88E3E-FF4D-E4BB-826D-2EE019A880E0}"/>
                </a:ext>
              </a:extLst>
            </p:cNvPr>
            <p:cNvSpPr/>
            <p:nvPr/>
          </p:nvSpPr>
          <p:spPr bwMode="auto">
            <a:xfrm>
              <a:off x="1662795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5" name="楕円 9">
              <a:extLst>
                <a:ext uri="{FF2B5EF4-FFF2-40B4-BE49-F238E27FC236}">
                  <a16:creationId xmlns:a16="http://schemas.microsoft.com/office/drawing/2014/main" id="{C8650A2E-6999-D6D8-7EF9-DD70F8C71170}"/>
                </a:ext>
              </a:extLst>
            </p:cNvPr>
            <p:cNvSpPr/>
            <p:nvPr/>
          </p:nvSpPr>
          <p:spPr bwMode="auto">
            <a:xfrm>
              <a:off x="1995006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テキスト ボックス 315">
              <a:extLst>
                <a:ext uri="{FF2B5EF4-FFF2-40B4-BE49-F238E27FC236}">
                  <a16:creationId xmlns:a16="http://schemas.microsoft.com/office/drawing/2014/main" id="{B1F81286-EB15-326A-3D67-FE2E1DDE0B55}"/>
                </a:ext>
              </a:extLst>
            </p:cNvPr>
            <p:cNvSpPr txBox="1"/>
            <p:nvPr/>
          </p:nvSpPr>
          <p:spPr>
            <a:xfrm>
              <a:off x="812647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7" name="テキスト ボックス 316">
              <a:extLst>
                <a:ext uri="{FF2B5EF4-FFF2-40B4-BE49-F238E27FC236}">
                  <a16:creationId xmlns:a16="http://schemas.microsoft.com/office/drawing/2014/main" id="{E428A7AC-35EA-CF78-8A9A-0500676190BF}"/>
                </a:ext>
              </a:extLst>
            </p:cNvPr>
            <p:cNvSpPr txBox="1"/>
            <p:nvPr/>
          </p:nvSpPr>
          <p:spPr>
            <a:xfrm>
              <a:off x="1138878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8" name="テキスト ボックス 317">
              <a:extLst>
                <a:ext uri="{FF2B5EF4-FFF2-40B4-BE49-F238E27FC236}">
                  <a16:creationId xmlns:a16="http://schemas.microsoft.com/office/drawing/2014/main" id="{E9F0257E-7BAE-EBA5-F324-9F625D7462D5}"/>
                </a:ext>
              </a:extLst>
            </p:cNvPr>
            <p:cNvSpPr txBox="1"/>
            <p:nvPr/>
          </p:nvSpPr>
          <p:spPr>
            <a:xfrm>
              <a:off x="1479397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9" name="テキスト ボックス 318">
              <a:extLst>
                <a:ext uri="{FF2B5EF4-FFF2-40B4-BE49-F238E27FC236}">
                  <a16:creationId xmlns:a16="http://schemas.microsoft.com/office/drawing/2014/main" id="{87073538-EBD3-D88A-E78A-EF1D6B46FABF}"/>
                </a:ext>
              </a:extLst>
            </p:cNvPr>
            <p:cNvSpPr txBox="1"/>
            <p:nvPr/>
          </p:nvSpPr>
          <p:spPr>
            <a:xfrm>
              <a:off x="1803247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0" name="テキスト ボックス 319">
              <a:extLst>
                <a:ext uri="{FF2B5EF4-FFF2-40B4-BE49-F238E27FC236}">
                  <a16:creationId xmlns:a16="http://schemas.microsoft.com/office/drawing/2014/main" id="{6770727C-73C5-3D70-94BF-C72192983EBC}"/>
                </a:ext>
              </a:extLst>
            </p:cNvPr>
            <p:cNvSpPr txBox="1"/>
            <p:nvPr/>
          </p:nvSpPr>
          <p:spPr>
            <a:xfrm>
              <a:off x="2136622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1" name="テキスト ボックス 320">
              <a:extLst>
                <a:ext uri="{FF2B5EF4-FFF2-40B4-BE49-F238E27FC236}">
                  <a16:creationId xmlns:a16="http://schemas.microsoft.com/office/drawing/2014/main" id="{326125F1-3E13-E652-2A66-BAB84815B32A}"/>
                </a:ext>
              </a:extLst>
            </p:cNvPr>
            <p:cNvSpPr txBox="1"/>
            <p:nvPr/>
          </p:nvSpPr>
          <p:spPr>
            <a:xfrm>
              <a:off x="3260364" y="3744804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</a:p>
          </p:txBody>
        </p:sp>
        <p:cxnSp>
          <p:nvCxnSpPr>
            <p:cNvPr id="322" name="直線コネクタ 321">
              <a:extLst>
                <a:ext uri="{FF2B5EF4-FFF2-40B4-BE49-F238E27FC236}">
                  <a16:creationId xmlns:a16="http://schemas.microsoft.com/office/drawing/2014/main" id="{0D5D9EE9-F75D-110A-148C-09C642DF76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07866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3" name="直線コネクタ 322">
              <a:extLst>
                <a:ext uri="{FF2B5EF4-FFF2-40B4-BE49-F238E27FC236}">
                  <a16:creationId xmlns:a16="http://schemas.microsoft.com/office/drawing/2014/main" id="{0C89863B-7494-60BC-73B1-58E1A2FF27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407866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148F8D81-0978-705B-520F-030DA35B48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385A2A29-68E8-266D-551B-EA2CAEFA12E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6" name="直線コネクタ 325">
              <a:extLst>
                <a:ext uri="{FF2B5EF4-FFF2-40B4-BE49-F238E27FC236}">
                  <a16:creationId xmlns:a16="http://schemas.microsoft.com/office/drawing/2014/main" id="{1BBFC776-BC05-2A63-5FAD-29F3791C2B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476B24E7-30F5-CE06-FA8A-56D59BF392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7F0C395E-517D-1A5A-19D3-CDBA2A8680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15932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9" name="楕円 9">
              <a:extLst>
                <a:ext uri="{FF2B5EF4-FFF2-40B4-BE49-F238E27FC236}">
                  <a16:creationId xmlns:a16="http://schemas.microsoft.com/office/drawing/2014/main" id="{24244626-9FBC-5872-2B4E-42B5000D617B}"/>
                </a:ext>
              </a:extLst>
            </p:cNvPr>
            <p:cNvSpPr/>
            <p:nvPr/>
          </p:nvSpPr>
          <p:spPr bwMode="auto">
            <a:xfrm>
              <a:off x="2325887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楕円 9">
              <a:extLst>
                <a:ext uri="{FF2B5EF4-FFF2-40B4-BE49-F238E27FC236}">
                  <a16:creationId xmlns:a16="http://schemas.microsoft.com/office/drawing/2014/main" id="{D75A6F93-AB06-1C9A-B6E2-2A322FF5A977}"/>
                </a:ext>
              </a:extLst>
            </p:cNvPr>
            <p:cNvSpPr/>
            <p:nvPr/>
          </p:nvSpPr>
          <p:spPr bwMode="auto">
            <a:xfrm>
              <a:off x="2658100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楕円 9">
              <a:extLst>
                <a:ext uri="{FF2B5EF4-FFF2-40B4-BE49-F238E27FC236}">
                  <a16:creationId xmlns:a16="http://schemas.microsoft.com/office/drawing/2014/main" id="{A73DA99E-9A23-2911-57A2-39D6113242B4}"/>
                </a:ext>
              </a:extLst>
            </p:cNvPr>
            <p:cNvSpPr/>
            <p:nvPr/>
          </p:nvSpPr>
          <p:spPr bwMode="auto">
            <a:xfrm>
              <a:off x="2990313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楕円 9">
              <a:extLst>
                <a:ext uri="{FF2B5EF4-FFF2-40B4-BE49-F238E27FC236}">
                  <a16:creationId xmlns:a16="http://schemas.microsoft.com/office/drawing/2014/main" id="{196910F9-D266-A537-63A9-ECA41133BF83}"/>
                </a:ext>
              </a:extLst>
            </p:cNvPr>
            <p:cNvSpPr/>
            <p:nvPr/>
          </p:nvSpPr>
          <p:spPr bwMode="auto">
            <a:xfrm>
              <a:off x="3322526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" name="楕円 9">
              <a:extLst>
                <a:ext uri="{FF2B5EF4-FFF2-40B4-BE49-F238E27FC236}">
                  <a16:creationId xmlns:a16="http://schemas.microsoft.com/office/drawing/2014/main" id="{FEAB26F6-B449-6760-3404-FB06642E5A07}"/>
                </a:ext>
              </a:extLst>
            </p:cNvPr>
            <p:cNvSpPr/>
            <p:nvPr/>
          </p:nvSpPr>
          <p:spPr bwMode="auto">
            <a:xfrm>
              <a:off x="3654737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テキスト ボックス 333">
              <a:extLst>
                <a:ext uri="{FF2B5EF4-FFF2-40B4-BE49-F238E27FC236}">
                  <a16:creationId xmlns:a16="http://schemas.microsoft.com/office/drawing/2014/main" id="{21DE8F80-D3AA-711F-5567-60A355E5C0C6}"/>
                </a:ext>
              </a:extLst>
            </p:cNvPr>
            <p:cNvSpPr txBox="1"/>
            <p:nvPr/>
          </p:nvSpPr>
          <p:spPr>
            <a:xfrm>
              <a:off x="2472378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5" name="テキスト ボックス 334">
              <a:extLst>
                <a:ext uri="{FF2B5EF4-FFF2-40B4-BE49-F238E27FC236}">
                  <a16:creationId xmlns:a16="http://schemas.microsoft.com/office/drawing/2014/main" id="{A416877E-BDC1-0CFE-2B25-29A884DA509D}"/>
                </a:ext>
              </a:extLst>
            </p:cNvPr>
            <p:cNvSpPr txBox="1"/>
            <p:nvPr/>
          </p:nvSpPr>
          <p:spPr>
            <a:xfrm>
              <a:off x="2798609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6" name="テキスト ボックス 335">
              <a:extLst>
                <a:ext uri="{FF2B5EF4-FFF2-40B4-BE49-F238E27FC236}">
                  <a16:creationId xmlns:a16="http://schemas.microsoft.com/office/drawing/2014/main" id="{62BF4EDC-10B0-8B02-6A57-DAA95452FF69}"/>
                </a:ext>
              </a:extLst>
            </p:cNvPr>
            <p:cNvSpPr txBox="1"/>
            <p:nvPr/>
          </p:nvSpPr>
          <p:spPr>
            <a:xfrm>
              <a:off x="3139128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7" name="テキスト ボックス 336">
              <a:extLst>
                <a:ext uri="{FF2B5EF4-FFF2-40B4-BE49-F238E27FC236}">
                  <a16:creationId xmlns:a16="http://schemas.microsoft.com/office/drawing/2014/main" id="{ECB972D5-B15A-5CDE-9B17-C8B866BB633A}"/>
                </a:ext>
              </a:extLst>
            </p:cNvPr>
            <p:cNvSpPr txBox="1"/>
            <p:nvPr/>
          </p:nvSpPr>
          <p:spPr>
            <a:xfrm>
              <a:off x="3462978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8" name="テキスト ボックス 337">
              <a:extLst>
                <a:ext uri="{FF2B5EF4-FFF2-40B4-BE49-F238E27FC236}">
                  <a16:creationId xmlns:a16="http://schemas.microsoft.com/office/drawing/2014/main" id="{DF86ACE5-EB27-0391-79B0-11975726FB91}"/>
                </a:ext>
              </a:extLst>
            </p:cNvPr>
            <p:cNvSpPr txBox="1"/>
            <p:nvPr/>
          </p:nvSpPr>
          <p:spPr>
            <a:xfrm>
              <a:off x="3796353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98C98734-0846-7D7B-D9E9-55794D6994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407866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7A453F90-3B12-936F-0FB0-5A11A91B3E5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ECD3F2B5-16FA-9444-FED8-815A390947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2" name="直線コネクタ 341">
              <a:extLst>
                <a:ext uri="{FF2B5EF4-FFF2-40B4-BE49-F238E27FC236}">
                  <a16:creationId xmlns:a16="http://schemas.microsoft.com/office/drawing/2014/main" id="{486B5ECF-5EA9-6681-459D-A6BEFC74C7F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3" name="直線コネクタ 342">
              <a:extLst>
                <a:ext uri="{FF2B5EF4-FFF2-40B4-BE49-F238E27FC236}">
                  <a16:creationId xmlns:a16="http://schemas.microsoft.com/office/drawing/2014/main" id="{D17C821C-0D01-6651-6D92-89E9D89BC9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8C9A012A-F62E-DB5E-9785-A9AFE3A7B4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415932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5" name="楕円 9">
              <a:extLst>
                <a:ext uri="{FF2B5EF4-FFF2-40B4-BE49-F238E27FC236}">
                  <a16:creationId xmlns:a16="http://schemas.microsoft.com/office/drawing/2014/main" id="{CDDD60C7-5A65-211A-80EE-4D8412816BAC}"/>
                </a:ext>
              </a:extLst>
            </p:cNvPr>
            <p:cNvSpPr/>
            <p:nvPr/>
          </p:nvSpPr>
          <p:spPr bwMode="auto">
            <a:xfrm>
              <a:off x="3983676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楕円 9">
              <a:extLst>
                <a:ext uri="{FF2B5EF4-FFF2-40B4-BE49-F238E27FC236}">
                  <a16:creationId xmlns:a16="http://schemas.microsoft.com/office/drawing/2014/main" id="{DD59E1BC-4AF2-9450-B0A0-ED2684D1366D}"/>
                </a:ext>
              </a:extLst>
            </p:cNvPr>
            <p:cNvSpPr/>
            <p:nvPr/>
          </p:nvSpPr>
          <p:spPr bwMode="auto">
            <a:xfrm>
              <a:off x="4315889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楕円 9">
              <a:extLst>
                <a:ext uri="{FF2B5EF4-FFF2-40B4-BE49-F238E27FC236}">
                  <a16:creationId xmlns:a16="http://schemas.microsoft.com/office/drawing/2014/main" id="{0D16A958-D873-BA99-543D-409BB7717534}"/>
                </a:ext>
              </a:extLst>
            </p:cNvPr>
            <p:cNvSpPr/>
            <p:nvPr/>
          </p:nvSpPr>
          <p:spPr bwMode="auto">
            <a:xfrm>
              <a:off x="4648102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" name="楕円 9">
              <a:extLst>
                <a:ext uri="{FF2B5EF4-FFF2-40B4-BE49-F238E27FC236}">
                  <a16:creationId xmlns:a16="http://schemas.microsoft.com/office/drawing/2014/main" id="{3795EF4D-89A9-16C7-0274-A5998C416001}"/>
                </a:ext>
              </a:extLst>
            </p:cNvPr>
            <p:cNvSpPr/>
            <p:nvPr/>
          </p:nvSpPr>
          <p:spPr bwMode="auto">
            <a:xfrm>
              <a:off x="4980315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楕円 9">
              <a:extLst>
                <a:ext uri="{FF2B5EF4-FFF2-40B4-BE49-F238E27FC236}">
                  <a16:creationId xmlns:a16="http://schemas.microsoft.com/office/drawing/2014/main" id="{5308B417-2E9E-5EA0-E167-7F2E8966FEB6}"/>
                </a:ext>
              </a:extLst>
            </p:cNvPr>
            <p:cNvSpPr/>
            <p:nvPr/>
          </p:nvSpPr>
          <p:spPr bwMode="auto">
            <a:xfrm>
              <a:off x="5312526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0" name="テキスト ボックス 349">
              <a:extLst>
                <a:ext uri="{FF2B5EF4-FFF2-40B4-BE49-F238E27FC236}">
                  <a16:creationId xmlns:a16="http://schemas.microsoft.com/office/drawing/2014/main" id="{DDB4ACB2-00FF-AB80-CF67-817CD49DB1D9}"/>
                </a:ext>
              </a:extLst>
            </p:cNvPr>
            <p:cNvSpPr txBox="1"/>
            <p:nvPr/>
          </p:nvSpPr>
          <p:spPr>
            <a:xfrm>
              <a:off x="4130167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1" name="テキスト ボックス 350">
              <a:extLst>
                <a:ext uri="{FF2B5EF4-FFF2-40B4-BE49-F238E27FC236}">
                  <a16:creationId xmlns:a16="http://schemas.microsoft.com/office/drawing/2014/main" id="{5C63DACF-E77B-1F51-7354-E7E039F70249}"/>
                </a:ext>
              </a:extLst>
            </p:cNvPr>
            <p:cNvSpPr txBox="1"/>
            <p:nvPr/>
          </p:nvSpPr>
          <p:spPr>
            <a:xfrm>
              <a:off x="4456398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2" name="テキスト ボックス 351">
              <a:extLst>
                <a:ext uri="{FF2B5EF4-FFF2-40B4-BE49-F238E27FC236}">
                  <a16:creationId xmlns:a16="http://schemas.microsoft.com/office/drawing/2014/main" id="{2B20C03B-4B4A-4717-9BD9-4E5AA1C2B726}"/>
                </a:ext>
              </a:extLst>
            </p:cNvPr>
            <p:cNvSpPr txBox="1"/>
            <p:nvPr/>
          </p:nvSpPr>
          <p:spPr>
            <a:xfrm>
              <a:off x="4796917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3" name="テキスト ボックス 352">
              <a:extLst>
                <a:ext uri="{FF2B5EF4-FFF2-40B4-BE49-F238E27FC236}">
                  <a16:creationId xmlns:a16="http://schemas.microsoft.com/office/drawing/2014/main" id="{6AE2DDE4-6A62-308B-AF6D-AD22CD8621FA}"/>
                </a:ext>
              </a:extLst>
            </p:cNvPr>
            <p:cNvSpPr txBox="1"/>
            <p:nvPr/>
          </p:nvSpPr>
          <p:spPr>
            <a:xfrm>
              <a:off x="5120767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4" name="テキスト ボックス 353">
              <a:extLst>
                <a:ext uri="{FF2B5EF4-FFF2-40B4-BE49-F238E27FC236}">
                  <a16:creationId xmlns:a16="http://schemas.microsoft.com/office/drawing/2014/main" id="{447DEBA1-850C-FE5D-1336-DBD8CD31F812}"/>
                </a:ext>
              </a:extLst>
            </p:cNvPr>
            <p:cNvSpPr txBox="1"/>
            <p:nvPr/>
          </p:nvSpPr>
          <p:spPr>
            <a:xfrm>
              <a:off x="5454142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55" name="直線コネクタ 354">
              <a:extLst>
                <a:ext uri="{FF2B5EF4-FFF2-40B4-BE49-F238E27FC236}">
                  <a16:creationId xmlns:a16="http://schemas.microsoft.com/office/drawing/2014/main" id="{67392E6A-6DCF-D78A-0D5A-9671C20D45B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407866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6" name="直線コネクタ 355">
              <a:extLst>
                <a:ext uri="{FF2B5EF4-FFF2-40B4-BE49-F238E27FC236}">
                  <a16:creationId xmlns:a16="http://schemas.microsoft.com/office/drawing/2014/main" id="{F0DA7DE8-8BCB-1FDA-1A30-30F72F94510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7" name="直線コネクタ 356">
              <a:extLst>
                <a:ext uri="{FF2B5EF4-FFF2-40B4-BE49-F238E27FC236}">
                  <a16:creationId xmlns:a16="http://schemas.microsoft.com/office/drawing/2014/main" id="{92C24290-25CB-189E-BDE5-775860982F2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8" name="直線コネクタ 357">
              <a:extLst>
                <a:ext uri="{FF2B5EF4-FFF2-40B4-BE49-F238E27FC236}">
                  <a16:creationId xmlns:a16="http://schemas.microsoft.com/office/drawing/2014/main" id="{3E4622E1-9E3E-6235-F656-E122352579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756CCE92-4145-A7C6-8303-F00EF12667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0" name="直線コネクタ 359">
              <a:extLst>
                <a:ext uri="{FF2B5EF4-FFF2-40B4-BE49-F238E27FC236}">
                  <a16:creationId xmlns:a16="http://schemas.microsoft.com/office/drawing/2014/main" id="{693777EF-E1BC-5078-86F6-49392112E8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415932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1" name="楕円 9">
              <a:extLst>
                <a:ext uri="{FF2B5EF4-FFF2-40B4-BE49-F238E27FC236}">
                  <a16:creationId xmlns:a16="http://schemas.microsoft.com/office/drawing/2014/main" id="{DAA78744-A404-5247-319C-89EFDC9613F8}"/>
                </a:ext>
              </a:extLst>
            </p:cNvPr>
            <p:cNvSpPr/>
            <p:nvPr/>
          </p:nvSpPr>
          <p:spPr bwMode="auto">
            <a:xfrm>
              <a:off x="5643407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テキスト ボックス 361">
              <a:extLst>
                <a:ext uri="{FF2B5EF4-FFF2-40B4-BE49-F238E27FC236}">
                  <a16:creationId xmlns:a16="http://schemas.microsoft.com/office/drawing/2014/main" id="{3EC6C194-ED55-4F47-6DBD-B7FD7649AA5B}"/>
                </a:ext>
              </a:extLst>
            </p:cNvPr>
            <p:cNvSpPr txBox="1"/>
            <p:nvPr/>
          </p:nvSpPr>
          <p:spPr>
            <a:xfrm>
              <a:off x="5789898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63" name="直線コネクタ 362">
              <a:extLst>
                <a:ext uri="{FF2B5EF4-FFF2-40B4-BE49-F238E27FC236}">
                  <a16:creationId xmlns:a16="http://schemas.microsoft.com/office/drawing/2014/main" id="{55843E62-0842-375D-4C97-CDA7E7581A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715634BD-692E-9373-7673-173E73EE20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4159327"/>
              <a:ext cx="33179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6126E1F1-05A2-AB5E-1BA1-A20E81207FF2}"/>
              </a:ext>
            </a:extLst>
          </p:cNvPr>
          <p:cNvGrpSpPr/>
          <p:nvPr/>
        </p:nvGrpSpPr>
        <p:grpSpPr>
          <a:xfrm>
            <a:off x="665425" y="2605267"/>
            <a:ext cx="4645961" cy="551178"/>
            <a:chOff x="665425" y="2534042"/>
            <a:chExt cx="4645961" cy="551178"/>
          </a:xfrm>
        </p:grpSpPr>
        <p:sp>
          <p:nvSpPr>
            <p:cNvPr id="366" name="楕円 9">
              <a:extLst>
                <a:ext uri="{FF2B5EF4-FFF2-40B4-BE49-F238E27FC236}">
                  <a16:creationId xmlns:a16="http://schemas.microsoft.com/office/drawing/2014/main" id="{2F2BB925-84BD-C2E1-B4F9-E47E1192F6D4}"/>
                </a:ext>
              </a:extLst>
            </p:cNvPr>
            <p:cNvSpPr/>
            <p:nvPr/>
          </p:nvSpPr>
          <p:spPr bwMode="auto">
            <a:xfrm>
              <a:off x="665790" y="2587560"/>
              <a:ext cx="4644953" cy="32889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楕円 9">
              <a:extLst>
                <a:ext uri="{FF2B5EF4-FFF2-40B4-BE49-F238E27FC236}">
                  <a16:creationId xmlns:a16="http://schemas.microsoft.com/office/drawing/2014/main" id="{2C00230A-BBCE-3120-D729-625D631E9A73}"/>
                </a:ext>
              </a:extLst>
            </p:cNvPr>
            <p:cNvSpPr/>
            <p:nvPr/>
          </p:nvSpPr>
          <p:spPr bwMode="auto">
            <a:xfrm>
              <a:off x="665791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楕円 9">
              <a:extLst>
                <a:ext uri="{FF2B5EF4-FFF2-40B4-BE49-F238E27FC236}">
                  <a16:creationId xmlns:a16="http://schemas.microsoft.com/office/drawing/2014/main" id="{35907232-54E1-FE71-D188-783A8FCFA990}"/>
                </a:ext>
              </a:extLst>
            </p:cNvPr>
            <p:cNvSpPr/>
            <p:nvPr/>
          </p:nvSpPr>
          <p:spPr bwMode="auto">
            <a:xfrm>
              <a:off x="998004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楕円 9">
              <a:extLst>
                <a:ext uri="{FF2B5EF4-FFF2-40B4-BE49-F238E27FC236}">
                  <a16:creationId xmlns:a16="http://schemas.microsoft.com/office/drawing/2014/main" id="{CA5DB958-9597-58A8-8E0E-E9133146A21C}"/>
                </a:ext>
              </a:extLst>
            </p:cNvPr>
            <p:cNvSpPr/>
            <p:nvPr/>
          </p:nvSpPr>
          <p:spPr bwMode="auto">
            <a:xfrm>
              <a:off x="1330217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楕円 9">
              <a:extLst>
                <a:ext uri="{FF2B5EF4-FFF2-40B4-BE49-F238E27FC236}">
                  <a16:creationId xmlns:a16="http://schemas.microsoft.com/office/drawing/2014/main" id="{7FDF9E86-BDCE-6718-92AB-9D116A29C00F}"/>
                </a:ext>
              </a:extLst>
            </p:cNvPr>
            <p:cNvSpPr/>
            <p:nvPr/>
          </p:nvSpPr>
          <p:spPr bwMode="auto">
            <a:xfrm>
              <a:off x="1662430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楕円 9">
              <a:extLst>
                <a:ext uri="{FF2B5EF4-FFF2-40B4-BE49-F238E27FC236}">
                  <a16:creationId xmlns:a16="http://schemas.microsoft.com/office/drawing/2014/main" id="{E4903975-B382-3E9D-929F-72A9B860C07A}"/>
                </a:ext>
              </a:extLst>
            </p:cNvPr>
            <p:cNvSpPr/>
            <p:nvPr/>
          </p:nvSpPr>
          <p:spPr bwMode="auto">
            <a:xfrm>
              <a:off x="1994641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テキスト ボックス 371">
              <a:extLst>
                <a:ext uri="{FF2B5EF4-FFF2-40B4-BE49-F238E27FC236}">
                  <a16:creationId xmlns:a16="http://schemas.microsoft.com/office/drawing/2014/main" id="{2C921D80-89A8-031B-7983-FE049D5D5F00}"/>
                </a:ext>
              </a:extLst>
            </p:cNvPr>
            <p:cNvSpPr txBox="1"/>
            <p:nvPr/>
          </p:nvSpPr>
          <p:spPr>
            <a:xfrm>
              <a:off x="812282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3" name="テキスト ボックス 372">
              <a:extLst>
                <a:ext uri="{FF2B5EF4-FFF2-40B4-BE49-F238E27FC236}">
                  <a16:creationId xmlns:a16="http://schemas.microsoft.com/office/drawing/2014/main" id="{A3F9DE81-1019-ADDC-95AB-FDE99EE69CF3}"/>
                </a:ext>
              </a:extLst>
            </p:cNvPr>
            <p:cNvSpPr txBox="1"/>
            <p:nvPr/>
          </p:nvSpPr>
          <p:spPr>
            <a:xfrm>
              <a:off x="1138513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4" name="テキスト ボックス 373">
              <a:extLst>
                <a:ext uri="{FF2B5EF4-FFF2-40B4-BE49-F238E27FC236}">
                  <a16:creationId xmlns:a16="http://schemas.microsoft.com/office/drawing/2014/main" id="{F1B9FBD0-20AD-2108-4264-8A02DD2C56C1}"/>
                </a:ext>
              </a:extLst>
            </p:cNvPr>
            <p:cNvSpPr txBox="1"/>
            <p:nvPr/>
          </p:nvSpPr>
          <p:spPr>
            <a:xfrm>
              <a:off x="1479032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5" name="テキスト ボックス 374">
              <a:extLst>
                <a:ext uri="{FF2B5EF4-FFF2-40B4-BE49-F238E27FC236}">
                  <a16:creationId xmlns:a16="http://schemas.microsoft.com/office/drawing/2014/main" id="{095A79A4-F25B-79AC-DF82-5504964FCA26}"/>
                </a:ext>
              </a:extLst>
            </p:cNvPr>
            <p:cNvSpPr txBox="1"/>
            <p:nvPr/>
          </p:nvSpPr>
          <p:spPr>
            <a:xfrm>
              <a:off x="1802882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6" name="テキスト ボックス 375">
              <a:extLst>
                <a:ext uri="{FF2B5EF4-FFF2-40B4-BE49-F238E27FC236}">
                  <a16:creationId xmlns:a16="http://schemas.microsoft.com/office/drawing/2014/main" id="{B337D9A3-491E-5DB8-9AC9-2613B9377540}"/>
                </a:ext>
              </a:extLst>
            </p:cNvPr>
            <p:cNvSpPr txBox="1"/>
            <p:nvPr/>
          </p:nvSpPr>
          <p:spPr>
            <a:xfrm>
              <a:off x="2136257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7" name="テキスト ボックス 376">
              <a:extLst>
                <a:ext uri="{FF2B5EF4-FFF2-40B4-BE49-F238E27FC236}">
                  <a16:creationId xmlns:a16="http://schemas.microsoft.com/office/drawing/2014/main" id="{1A9E414A-3460-3AFD-88D2-005D4681482E}"/>
                </a:ext>
              </a:extLst>
            </p:cNvPr>
            <p:cNvSpPr txBox="1"/>
            <p:nvPr/>
          </p:nvSpPr>
          <p:spPr>
            <a:xfrm>
              <a:off x="2928136" y="2534042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</a:p>
          </p:txBody>
        </p:sp>
        <p:cxnSp>
          <p:nvCxnSpPr>
            <p:cNvPr id="378" name="直線コネクタ 377">
              <a:extLst>
                <a:ext uri="{FF2B5EF4-FFF2-40B4-BE49-F238E27FC236}">
                  <a16:creationId xmlns:a16="http://schemas.microsoft.com/office/drawing/2014/main" id="{CF411816-BE76-4DE3-0535-14A60D2A4CF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9164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C90F105C-6FF4-AB0C-7AAF-340A87390E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29164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0" name="直線コネクタ 379">
              <a:extLst>
                <a:ext uri="{FF2B5EF4-FFF2-40B4-BE49-F238E27FC236}">
                  <a16:creationId xmlns:a16="http://schemas.microsoft.com/office/drawing/2014/main" id="{7B6E2405-E7B9-BB97-0576-13F718ED00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1" name="直線コネクタ 380">
              <a:extLst>
                <a:ext uri="{FF2B5EF4-FFF2-40B4-BE49-F238E27FC236}">
                  <a16:creationId xmlns:a16="http://schemas.microsoft.com/office/drawing/2014/main" id="{D4DF7E45-E946-E111-C04F-2A220F351B2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2" name="直線コネクタ 381">
              <a:extLst>
                <a:ext uri="{FF2B5EF4-FFF2-40B4-BE49-F238E27FC236}">
                  <a16:creationId xmlns:a16="http://schemas.microsoft.com/office/drawing/2014/main" id="{12F0405A-71EF-22DE-1F32-DE94117957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3" name="直線コネクタ 382">
              <a:extLst>
                <a:ext uri="{FF2B5EF4-FFF2-40B4-BE49-F238E27FC236}">
                  <a16:creationId xmlns:a16="http://schemas.microsoft.com/office/drawing/2014/main" id="{8763A0D1-A96C-9E39-E2CB-CEA8B36122E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4" name="直線コネクタ 383">
              <a:extLst>
                <a:ext uri="{FF2B5EF4-FFF2-40B4-BE49-F238E27FC236}">
                  <a16:creationId xmlns:a16="http://schemas.microsoft.com/office/drawing/2014/main" id="{3F45C1A8-1D56-B697-E9A4-3D05DA5EC98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99711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5" name="楕円 9">
              <a:extLst>
                <a:ext uri="{FF2B5EF4-FFF2-40B4-BE49-F238E27FC236}">
                  <a16:creationId xmlns:a16="http://schemas.microsoft.com/office/drawing/2014/main" id="{0EADE78A-E608-320B-6E10-646FF9FAB864}"/>
                </a:ext>
              </a:extLst>
            </p:cNvPr>
            <p:cNvSpPr/>
            <p:nvPr/>
          </p:nvSpPr>
          <p:spPr bwMode="auto">
            <a:xfrm>
              <a:off x="2325522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楕円 9">
              <a:extLst>
                <a:ext uri="{FF2B5EF4-FFF2-40B4-BE49-F238E27FC236}">
                  <a16:creationId xmlns:a16="http://schemas.microsoft.com/office/drawing/2014/main" id="{45772AE0-5D05-3515-A38E-681F7DE07AFE}"/>
                </a:ext>
              </a:extLst>
            </p:cNvPr>
            <p:cNvSpPr/>
            <p:nvPr/>
          </p:nvSpPr>
          <p:spPr bwMode="auto">
            <a:xfrm>
              <a:off x="2657735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楕円 9">
              <a:extLst>
                <a:ext uri="{FF2B5EF4-FFF2-40B4-BE49-F238E27FC236}">
                  <a16:creationId xmlns:a16="http://schemas.microsoft.com/office/drawing/2014/main" id="{86FE9A2E-D697-3B9B-973D-1818C5AAFBF3}"/>
                </a:ext>
              </a:extLst>
            </p:cNvPr>
            <p:cNvSpPr/>
            <p:nvPr/>
          </p:nvSpPr>
          <p:spPr bwMode="auto">
            <a:xfrm>
              <a:off x="2989948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楕円 9">
              <a:extLst>
                <a:ext uri="{FF2B5EF4-FFF2-40B4-BE49-F238E27FC236}">
                  <a16:creationId xmlns:a16="http://schemas.microsoft.com/office/drawing/2014/main" id="{312279A8-53A2-8228-94FD-4B22EA512221}"/>
                </a:ext>
              </a:extLst>
            </p:cNvPr>
            <p:cNvSpPr/>
            <p:nvPr/>
          </p:nvSpPr>
          <p:spPr bwMode="auto">
            <a:xfrm>
              <a:off x="3322161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楕円 9">
              <a:extLst>
                <a:ext uri="{FF2B5EF4-FFF2-40B4-BE49-F238E27FC236}">
                  <a16:creationId xmlns:a16="http://schemas.microsoft.com/office/drawing/2014/main" id="{0D2AC0CE-DD40-F691-1471-3A8CDB96A909}"/>
                </a:ext>
              </a:extLst>
            </p:cNvPr>
            <p:cNvSpPr/>
            <p:nvPr/>
          </p:nvSpPr>
          <p:spPr bwMode="auto">
            <a:xfrm>
              <a:off x="3654372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テキスト ボックス 389">
              <a:extLst>
                <a:ext uri="{FF2B5EF4-FFF2-40B4-BE49-F238E27FC236}">
                  <a16:creationId xmlns:a16="http://schemas.microsoft.com/office/drawing/2014/main" id="{C879B6DB-4F14-00D8-26CA-0FADF405C92A}"/>
                </a:ext>
              </a:extLst>
            </p:cNvPr>
            <p:cNvSpPr txBox="1"/>
            <p:nvPr/>
          </p:nvSpPr>
          <p:spPr>
            <a:xfrm>
              <a:off x="2472013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1" name="テキスト ボックス 390">
              <a:extLst>
                <a:ext uri="{FF2B5EF4-FFF2-40B4-BE49-F238E27FC236}">
                  <a16:creationId xmlns:a16="http://schemas.microsoft.com/office/drawing/2014/main" id="{74CA4FD2-81A7-D216-577A-15A2C43903EB}"/>
                </a:ext>
              </a:extLst>
            </p:cNvPr>
            <p:cNvSpPr txBox="1"/>
            <p:nvPr/>
          </p:nvSpPr>
          <p:spPr>
            <a:xfrm>
              <a:off x="2798244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2" name="テキスト ボックス 391">
              <a:extLst>
                <a:ext uri="{FF2B5EF4-FFF2-40B4-BE49-F238E27FC236}">
                  <a16:creationId xmlns:a16="http://schemas.microsoft.com/office/drawing/2014/main" id="{A899CC97-0BBB-B411-0CC3-6EF2F8044A78}"/>
                </a:ext>
              </a:extLst>
            </p:cNvPr>
            <p:cNvSpPr txBox="1"/>
            <p:nvPr/>
          </p:nvSpPr>
          <p:spPr>
            <a:xfrm>
              <a:off x="3138763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3" name="テキスト ボックス 392">
              <a:extLst>
                <a:ext uri="{FF2B5EF4-FFF2-40B4-BE49-F238E27FC236}">
                  <a16:creationId xmlns:a16="http://schemas.microsoft.com/office/drawing/2014/main" id="{616D9853-48B2-9EC6-5CA8-206946C32A69}"/>
                </a:ext>
              </a:extLst>
            </p:cNvPr>
            <p:cNvSpPr txBox="1"/>
            <p:nvPr/>
          </p:nvSpPr>
          <p:spPr>
            <a:xfrm>
              <a:off x="3462613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4" name="テキスト ボックス 393">
              <a:extLst>
                <a:ext uri="{FF2B5EF4-FFF2-40B4-BE49-F238E27FC236}">
                  <a16:creationId xmlns:a16="http://schemas.microsoft.com/office/drawing/2014/main" id="{59A26E8B-EB87-5266-9C50-E1E2D23ED95A}"/>
                </a:ext>
              </a:extLst>
            </p:cNvPr>
            <p:cNvSpPr txBox="1"/>
            <p:nvPr/>
          </p:nvSpPr>
          <p:spPr>
            <a:xfrm>
              <a:off x="3795988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95" name="直線コネクタ 394">
              <a:extLst>
                <a:ext uri="{FF2B5EF4-FFF2-40B4-BE49-F238E27FC236}">
                  <a16:creationId xmlns:a16="http://schemas.microsoft.com/office/drawing/2014/main" id="{F6BF2B90-BADA-EE53-2008-1ED5EDB3D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29164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6" name="直線コネクタ 395">
              <a:extLst>
                <a:ext uri="{FF2B5EF4-FFF2-40B4-BE49-F238E27FC236}">
                  <a16:creationId xmlns:a16="http://schemas.microsoft.com/office/drawing/2014/main" id="{F7AC2A96-5E36-6585-6903-809CD85061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7" name="直線コネクタ 396">
              <a:extLst>
                <a:ext uri="{FF2B5EF4-FFF2-40B4-BE49-F238E27FC236}">
                  <a16:creationId xmlns:a16="http://schemas.microsoft.com/office/drawing/2014/main" id="{71724BBE-A651-0C40-8E91-3F189B81AB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8" name="直線コネクタ 397">
              <a:extLst>
                <a:ext uri="{FF2B5EF4-FFF2-40B4-BE49-F238E27FC236}">
                  <a16:creationId xmlns:a16="http://schemas.microsoft.com/office/drawing/2014/main" id="{E903E189-7F8E-AE59-5EF6-8373224EB4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" name="直線コネクタ 398">
              <a:extLst>
                <a:ext uri="{FF2B5EF4-FFF2-40B4-BE49-F238E27FC236}">
                  <a16:creationId xmlns:a16="http://schemas.microsoft.com/office/drawing/2014/main" id="{3A25A98F-9F80-FEED-0DFC-2EF029EBA9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0" name="直線コネクタ 399">
              <a:extLst>
                <a:ext uri="{FF2B5EF4-FFF2-40B4-BE49-F238E27FC236}">
                  <a16:creationId xmlns:a16="http://schemas.microsoft.com/office/drawing/2014/main" id="{0E6E4A03-BC97-8B72-0AE3-AFDF90D227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299711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1" name="楕円 9">
              <a:extLst>
                <a:ext uri="{FF2B5EF4-FFF2-40B4-BE49-F238E27FC236}">
                  <a16:creationId xmlns:a16="http://schemas.microsoft.com/office/drawing/2014/main" id="{D26BABF9-D82E-15DA-351C-FC67705C8E7F}"/>
                </a:ext>
              </a:extLst>
            </p:cNvPr>
            <p:cNvSpPr/>
            <p:nvPr/>
          </p:nvSpPr>
          <p:spPr bwMode="auto">
            <a:xfrm>
              <a:off x="3983323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楕円 9">
              <a:extLst>
                <a:ext uri="{FF2B5EF4-FFF2-40B4-BE49-F238E27FC236}">
                  <a16:creationId xmlns:a16="http://schemas.microsoft.com/office/drawing/2014/main" id="{04F4B542-49EF-5E3D-8737-9CCF6BA09053}"/>
                </a:ext>
              </a:extLst>
            </p:cNvPr>
            <p:cNvSpPr/>
            <p:nvPr/>
          </p:nvSpPr>
          <p:spPr bwMode="auto">
            <a:xfrm>
              <a:off x="4315536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楕円 9">
              <a:extLst>
                <a:ext uri="{FF2B5EF4-FFF2-40B4-BE49-F238E27FC236}">
                  <a16:creationId xmlns:a16="http://schemas.microsoft.com/office/drawing/2014/main" id="{B12AF095-85D9-4403-123E-7E33E7D5955C}"/>
                </a:ext>
              </a:extLst>
            </p:cNvPr>
            <p:cNvSpPr/>
            <p:nvPr/>
          </p:nvSpPr>
          <p:spPr bwMode="auto">
            <a:xfrm>
              <a:off x="4647749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楕円 9">
              <a:extLst>
                <a:ext uri="{FF2B5EF4-FFF2-40B4-BE49-F238E27FC236}">
                  <a16:creationId xmlns:a16="http://schemas.microsoft.com/office/drawing/2014/main" id="{176C761B-1CC4-92FD-5134-262AF501BAED}"/>
                </a:ext>
              </a:extLst>
            </p:cNvPr>
            <p:cNvSpPr/>
            <p:nvPr/>
          </p:nvSpPr>
          <p:spPr bwMode="auto">
            <a:xfrm>
              <a:off x="4979962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テキスト ボックス 404">
              <a:extLst>
                <a:ext uri="{FF2B5EF4-FFF2-40B4-BE49-F238E27FC236}">
                  <a16:creationId xmlns:a16="http://schemas.microsoft.com/office/drawing/2014/main" id="{6747182F-8988-28A8-16EE-70353DEAC07B}"/>
                </a:ext>
              </a:extLst>
            </p:cNvPr>
            <p:cNvSpPr txBox="1"/>
            <p:nvPr/>
          </p:nvSpPr>
          <p:spPr>
            <a:xfrm>
              <a:off x="4129814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6" name="テキスト ボックス 405">
              <a:extLst>
                <a:ext uri="{FF2B5EF4-FFF2-40B4-BE49-F238E27FC236}">
                  <a16:creationId xmlns:a16="http://schemas.microsoft.com/office/drawing/2014/main" id="{923BA0DC-4743-2CA1-54DD-003B6692270B}"/>
                </a:ext>
              </a:extLst>
            </p:cNvPr>
            <p:cNvSpPr txBox="1"/>
            <p:nvPr/>
          </p:nvSpPr>
          <p:spPr>
            <a:xfrm>
              <a:off x="4456045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7" name="テキスト ボックス 406">
              <a:extLst>
                <a:ext uri="{FF2B5EF4-FFF2-40B4-BE49-F238E27FC236}">
                  <a16:creationId xmlns:a16="http://schemas.microsoft.com/office/drawing/2014/main" id="{06236921-273B-BEE0-3608-8F5A92C8ED5D}"/>
                </a:ext>
              </a:extLst>
            </p:cNvPr>
            <p:cNvSpPr txBox="1"/>
            <p:nvPr/>
          </p:nvSpPr>
          <p:spPr>
            <a:xfrm>
              <a:off x="4796564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8" name="テキスト ボックス 407">
              <a:extLst>
                <a:ext uri="{FF2B5EF4-FFF2-40B4-BE49-F238E27FC236}">
                  <a16:creationId xmlns:a16="http://schemas.microsoft.com/office/drawing/2014/main" id="{B06FA9D2-8FEA-3B04-3AA3-95F87ED7DA7B}"/>
                </a:ext>
              </a:extLst>
            </p:cNvPr>
            <p:cNvSpPr txBox="1"/>
            <p:nvPr/>
          </p:nvSpPr>
          <p:spPr>
            <a:xfrm>
              <a:off x="5120414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09" name="直線コネクタ 408">
              <a:extLst>
                <a:ext uri="{FF2B5EF4-FFF2-40B4-BE49-F238E27FC236}">
                  <a16:creationId xmlns:a16="http://schemas.microsoft.com/office/drawing/2014/main" id="{77FB5FE6-EFFA-04B5-5493-47A0127E396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109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" name="直線コネクタ 409">
              <a:extLst>
                <a:ext uri="{FF2B5EF4-FFF2-40B4-BE49-F238E27FC236}">
                  <a16:creationId xmlns:a16="http://schemas.microsoft.com/office/drawing/2014/main" id="{A06CE75E-C989-4FF2-471C-0ADA58A44F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79826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1" name="直線コネクタ 410">
              <a:extLst>
                <a:ext uri="{FF2B5EF4-FFF2-40B4-BE49-F238E27FC236}">
                  <a16:creationId xmlns:a16="http://schemas.microsoft.com/office/drawing/2014/main" id="{F432539F-A9AF-178A-65B6-905DA12DAD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2" name="直線コネクタ 411">
              <a:extLst>
                <a:ext uri="{FF2B5EF4-FFF2-40B4-BE49-F238E27FC236}">
                  <a16:creationId xmlns:a16="http://schemas.microsoft.com/office/drawing/2014/main" id="{FA333A03-CAB7-DA69-523F-88BBD1908A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3" name="直線コネクタ 412">
              <a:extLst>
                <a:ext uri="{FF2B5EF4-FFF2-40B4-BE49-F238E27FC236}">
                  <a16:creationId xmlns:a16="http://schemas.microsoft.com/office/drawing/2014/main" id="{169CA92E-C518-F44C-9A75-4ACE2D7ABB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2997113"/>
              <a:ext cx="132815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8ABCAAB7-E0E1-9432-1E2F-9E4E78D9EEDC}"/>
              </a:ext>
            </a:extLst>
          </p:cNvPr>
          <p:cNvGrpSpPr/>
          <p:nvPr/>
        </p:nvGrpSpPr>
        <p:grpSpPr>
          <a:xfrm>
            <a:off x="665425" y="2012321"/>
            <a:ext cx="4314401" cy="551178"/>
            <a:chOff x="665425" y="1954922"/>
            <a:chExt cx="4314401" cy="551178"/>
          </a:xfrm>
        </p:grpSpPr>
        <p:sp>
          <p:nvSpPr>
            <p:cNvPr id="415" name="楕円 9">
              <a:extLst>
                <a:ext uri="{FF2B5EF4-FFF2-40B4-BE49-F238E27FC236}">
                  <a16:creationId xmlns:a16="http://schemas.microsoft.com/office/drawing/2014/main" id="{9670F1AC-6424-B434-A68F-1B6D70BC620B}"/>
                </a:ext>
              </a:extLst>
            </p:cNvPr>
            <p:cNvSpPr/>
            <p:nvPr/>
          </p:nvSpPr>
          <p:spPr bwMode="auto">
            <a:xfrm>
              <a:off x="665790" y="2008440"/>
              <a:ext cx="4311874" cy="32889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楕円 9">
              <a:extLst>
                <a:ext uri="{FF2B5EF4-FFF2-40B4-BE49-F238E27FC236}">
                  <a16:creationId xmlns:a16="http://schemas.microsoft.com/office/drawing/2014/main" id="{B2B74FB2-196F-394B-91FE-2962F936C258}"/>
                </a:ext>
              </a:extLst>
            </p:cNvPr>
            <p:cNvSpPr/>
            <p:nvPr/>
          </p:nvSpPr>
          <p:spPr bwMode="auto">
            <a:xfrm>
              <a:off x="665791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楕円 9">
              <a:extLst>
                <a:ext uri="{FF2B5EF4-FFF2-40B4-BE49-F238E27FC236}">
                  <a16:creationId xmlns:a16="http://schemas.microsoft.com/office/drawing/2014/main" id="{9F678CF0-501C-E06F-4C06-32F659E4EC78}"/>
                </a:ext>
              </a:extLst>
            </p:cNvPr>
            <p:cNvSpPr/>
            <p:nvPr/>
          </p:nvSpPr>
          <p:spPr bwMode="auto">
            <a:xfrm>
              <a:off x="998004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楕円 9">
              <a:extLst>
                <a:ext uri="{FF2B5EF4-FFF2-40B4-BE49-F238E27FC236}">
                  <a16:creationId xmlns:a16="http://schemas.microsoft.com/office/drawing/2014/main" id="{C58A5024-128C-B5C3-F18D-036CCBC1AB7D}"/>
                </a:ext>
              </a:extLst>
            </p:cNvPr>
            <p:cNvSpPr/>
            <p:nvPr/>
          </p:nvSpPr>
          <p:spPr bwMode="auto">
            <a:xfrm>
              <a:off x="1330217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楕円 9">
              <a:extLst>
                <a:ext uri="{FF2B5EF4-FFF2-40B4-BE49-F238E27FC236}">
                  <a16:creationId xmlns:a16="http://schemas.microsoft.com/office/drawing/2014/main" id="{DB271A79-FBEA-1126-1D4D-17BDA504B239}"/>
                </a:ext>
              </a:extLst>
            </p:cNvPr>
            <p:cNvSpPr/>
            <p:nvPr/>
          </p:nvSpPr>
          <p:spPr bwMode="auto">
            <a:xfrm>
              <a:off x="1662430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楕円 9">
              <a:extLst>
                <a:ext uri="{FF2B5EF4-FFF2-40B4-BE49-F238E27FC236}">
                  <a16:creationId xmlns:a16="http://schemas.microsoft.com/office/drawing/2014/main" id="{0E2BE92C-AA3F-B889-0AC5-E84026087363}"/>
                </a:ext>
              </a:extLst>
            </p:cNvPr>
            <p:cNvSpPr/>
            <p:nvPr/>
          </p:nvSpPr>
          <p:spPr bwMode="auto">
            <a:xfrm>
              <a:off x="1994641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テキスト ボックス 420">
              <a:extLst>
                <a:ext uri="{FF2B5EF4-FFF2-40B4-BE49-F238E27FC236}">
                  <a16:creationId xmlns:a16="http://schemas.microsoft.com/office/drawing/2014/main" id="{77225C99-48E1-867E-B3ED-81F12AEE5B74}"/>
                </a:ext>
              </a:extLst>
            </p:cNvPr>
            <p:cNvSpPr txBox="1"/>
            <p:nvPr/>
          </p:nvSpPr>
          <p:spPr>
            <a:xfrm>
              <a:off x="812282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2" name="テキスト ボックス 421">
              <a:extLst>
                <a:ext uri="{FF2B5EF4-FFF2-40B4-BE49-F238E27FC236}">
                  <a16:creationId xmlns:a16="http://schemas.microsoft.com/office/drawing/2014/main" id="{2402BEE8-0B59-40E7-EE2D-01094F30C67B}"/>
                </a:ext>
              </a:extLst>
            </p:cNvPr>
            <p:cNvSpPr txBox="1"/>
            <p:nvPr/>
          </p:nvSpPr>
          <p:spPr>
            <a:xfrm>
              <a:off x="1138513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3" name="テキスト ボックス 422">
              <a:extLst>
                <a:ext uri="{FF2B5EF4-FFF2-40B4-BE49-F238E27FC236}">
                  <a16:creationId xmlns:a16="http://schemas.microsoft.com/office/drawing/2014/main" id="{E71416E9-CEA1-2BA7-0134-472BC5260DE6}"/>
                </a:ext>
              </a:extLst>
            </p:cNvPr>
            <p:cNvSpPr txBox="1"/>
            <p:nvPr/>
          </p:nvSpPr>
          <p:spPr>
            <a:xfrm>
              <a:off x="1479032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4" name="テキスト ボックス 423">
              <a:extLst>
                <a:ext uri="{FF2B5EF4-FFF2-40B4-BE49-F238E27FC236}">
                  <a16:creationId xmlns:a16="http://schemas.microsoft.com/office/drawing/2014/main" id="{223AE1ED-BD20-8CA2-677F-60BD737FDB04}"/>
                </a:ext>
              </a:extLst>
            </p:cNvPr>
            <p:cNvSpPr txBox="1"/>
            <p:nvPr/>
          </p:nvSpPr>
          <p:spPr>
            <a:xfrm>
              <a:off x="1802882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5" name="テキスト ボックス 424">
              <a:extLst>
                <a:ext uri="{FF2B5EF4-FFF2-40B4-BE49-F238E27FC236}">
                  <a16:creationId xmlns:a16="http://schemas.microsoft.com/office/drawing/2014/main" id="{FF80D369-E381-3F45-4C08-D71B880B7681}"/>
                </a:ext>
              </a:extLst>
            </p:cNvPr>
            <p:cNvSpPr txBox="1"/>
            <p:nvPr/>
          </p:nvSpPr>
          <p:spPr>
            <a:xfrm>
              <a:off x="2136257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6" name="テキスト ボックス 425">
              <a:extLst>
                <a:ext uri="{FF2B5EF4-FFF2-40B4-BE49-F238E27FC236}">
                  <a16:creationId xmlns:a16="http://schemas.microsoft.com/office/drawing/2014/main" id="{3959B315-4819-F8C9-D8E0-D46AD3AA0F9B}"/>
                </a:ext>
              </a:extLst>
            </p:cNvPr>
            <p:cNvSpPr txBox="1"/>
            <p:nvPr/>
          </p:nvSpPr>
          <p:spPr>
            <a:xfrm>
              <a:off x="2761597" y="1954922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</a:p>
          </p:txBody>
        </p:sp>
        <p:cxnSp>
          <p:nvCxnSpPr>
            <p:cNvPr id="427" name="直線コネクタ 426">
              <a:extLst>
                <a:ext uri="{FF2B5EF4-FFF2-40B4-BE49-F238E27FC236}">
                  <a16:creationId xmlns:a16="http://schemas.microsoft.com/office/drawing/2014/main" id="{2AF1B224-A088-8534-2AAA-06334641FE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33733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8" name="直線コネクタ 427">
              <a:extLst>
                <a:ext uri="{FF2B5EF4-FFF2-40B4-BE49-F238E27FC236}">
                  <a16:creationId xmlns:a16="http://schemas.microsoft.com/office/drawing/2014/main" id="{15EEBFF2-4DE9-5246-5544-61A512CCC7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233733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9" name="直線コネクタ 428">
              <a:extLst>
                <a:ext uri="{FF2B5EF4-FFF2-40B4-BE49-F238E27FC236}">
                  <a16:creationId xmlns:a16="http://schemas.microsoft.com/office/drawing/2014/main" id="{7C2CA579-694F-6CE7-2A43-6F63255A1E9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0" name="直線コネクタ 429">
              <a:extLst>
                <a:ext uri="{FF2B5EF4-FFF2-40B4-BE49-F238E27FC236}">
                  <a16:creationId xmlns:a16="http://schemas.microsoft.com/office/drawing/2014/main" id="{DE23FEA9-458E-FC59-4993-9C7C2F1025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1" name="直線コネクタ 430">
              <a:extLst>
                <a:ext uri="{FF2B5EF4-FFF2-40B4-BE49-F238E27FC236}">
                  <a16:creationId xmlns:a16="http://schemas.microsoft.com/office/drawing/2014/main" id="{60CE213C-905D-5501-E6AE-8887013D95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2" name="直線コネクタ 431">
              <a:extLst>
                <a:ext uri="{FF2B5EF4-FFF2-40B4-BE49-F238E27FC236}">
                  <a16:creationId xmlns:a16="http://schemas.microsoft.com/office/drawing/2014/main" id="{D7D807C9-CD5F-03EC-0B3B-12352A6FB55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3" name="直線コネクタ 432">
              <a:extLst>
                <a:ext uri="{FF2B5EF4-FFF2-40B4-BE49-F238E27FC236}">
                  <a16:creationId xmlns:a16="http://schemas.microsoft.com/office/drawing/2014/main" id="{581215C9-C144-A3A2-910D-483F7B126E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41799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34" name="楕円 9">
              <a:extLst>
                <a:ext uri="{FF2B5EF4-FFF2-40B4-BE49-F238E27FC236}">
                  <a16:creationId xmlns:a16="http://schemas.microsoft.com/office/drawing/2014/main" id="{4577FB8D-B27B-8340-DF65-298DA602EA67}"/>
                </a:ext>
              </a:extLst>
            </p:cNvPr>
            <p:cNvSpPr/>
            <p:nvPr/>
          </p:nvSpPr>
          <p:spPr bwMode="auto">
            <a:xfrm>
              <a:off x="2325522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楕円 9">
              <a:extLst>
                <a:ext uri="{FF2B5EF4-FFF2-40B4-BE49-F238E27FC236}">
                  <a16:creationId xmlns:a16="http://schemas.microsoft.com/office/drawing/2014/main" id="{9F328B54-3FE0-4A40-5615-6540303D41FD}"/>
                </a:ext>
              </a:extLst>
            </p:cNvPr>
            <p:cNvSpPr/>
            <p:nvPr/>
          </p:nvSpPr>
          <p:spPr bwMode="auto">
            <a:xfrm>
              <a:off x="2657735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楕円 9">
              <a:extLst>
                <a:ext uri="{FF2B5EF4-FFF2-40B4-BE49-F238E27FC236}">
                  <a16:creationId xmlns:a16="http://schemas.microsoft.com/office/drawing/2014/main" id="{B76D7C7E-30A3-E851-C5EB-921028504518}"/>
                </a:ext>
              </a:extLst>
            </p:cNvPr>
            <p:cNvSpPr/>
            <p:nvPr/>
          </p:nvSpPr>
          <p:spPr bwMode="auto">
            <a:xfrm>
              <a:off x="2989948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楕円 9">
              <a:extLst>
                <a:ext uri="{FF2B5EF4-FFF2-40B4-BE49-F238E27FC236}">
                  <a16:creationId xmlns:a16="http://schemas.microsoft.com/office/drawing/2014/main" id="{0F730385-BC17-E3D5-7DA9-F8946D1491F0}"/>
                </a:ext>
              </a:extLst>
            </p:cNvPr>
            <p:cNvSpPr/>
            <p:nvPr/>
          </p:nvSpPr>
          <p:spPr bwMode="auto">
            <a:xfrm>
              <a:off x="3322161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楕円 9">
              <a:extLst>
                <a:ext uri="{FF2B5EF4-FFF2-40B4-BE49-F238E27FC236}">
                  <a16:creationId xmlns:a16="http://schemas.microsoft.com/office/drawing/2014/main" id="{804F84D3-80B4-8F20-D673-6FB0708DE0B0}"/>
                </a:ext>
              </a:extLst>
            </p:cNvPr>
            <p:cNvSpPr/>
            <p:nvPr/>
          </p:nvSpPr>
          <p:spPr bwMode="auto">
            <a:xfrm>
              <a:off x="3654372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テキスト ボックス 438">
              <a:extLst>
                <a:ext uri="{FF2B5EF4-FFF2-40B4-BE49-F238E27FC236}">
                  <a16:creationId xmlns:a16="http://schemas.microsoft.com/office/drawing/2014/main" id="{54247A54-64D7-8F5A-B8B3-0019948AEE98}"/>
                </a:ext>
              </a:extLst>
            </p:cNvPr>
            <p:cNvSpPr txBox="1"/>
            <p:nvPr/>
          </p:nvSpPr>
          <p:spPr>
            <a:xfrm>
              <a:off x="2472013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0" name="テキスト ボックス 439">
              <a:extLst>
                <a:ext uri="{FF2B5EF4-FFF2-40B4-BE49-F238E27FC236}">
                  <a16:creationId xmlns:a16="http://schemas.microsoft.com/office/drawing/2014/main" id="{B3B12145-12FF-AF00-DB5B-05FFB91A3257}"/>
                </a:ext>
              </a:extLst>
            </p:cNvPr>
            <p:cNvSpPr txBox="1"/>
            <p:nvPr/>
          </p:nvSpPr>
          <p:spPr>
            <a:xfrm>
              <a:off x="2798244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1" name="テキスト ボックス 440">
              <a:extLst>
                <a:ext uri="{FF2B5EF4-FFF2-40B4-BE49-F238E27FC236}">
                  <a16:creationId xmlns:a16="http://schemas.microsoft.com/office/drawing/2014/main" id="{BBE5F466-1F29-13F0-4D56-332765812668}"/>
                </a:ext>
              </a:extLst>
            </p:cNvPr>
            <p:cNvSpPr txBox="1"/>
            <p:nvPr/>
          </p:nvSpPr>
          <p:spPr>
            <a:xfrm>
              <a:off x="3138763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2" name="テキスト ボックス 441">
              <a:extLst>
                <a:ext uri="{FF2B5EF4-FFF2-40B4-BE49-F238E27FC236}">
                  <a16:creationId xmlns:a16="http://schemas.microsoft.com/office/drawing/2014/main" id="{035C5686-3FA9-4BB0-91D3-098D31F0A00C}"/>
                </a:ext>
              </a:extLst>
            </p:cNvPr>
            <p:cNvSpPr txBox="1"/>
            <p:nvPr/>
          </p:nvSpPr>
          <p:spPr>
            <a:xfrm>
              <a:off x="3462613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3" name="テキスト ボックス 442">
              <a:extLst>
                <a:ext uri="{FF2B5EF4-FFF2-40B4-BE49-F238E27FC236}">
                  <a16:creationId xmlns:a16="http://schemas.microsoft.com/office/drawing/2014/main" id="{2C1DF7C6-3A89-D73A-1437-0C953A6EB906}"/>
                </a:ext>
              </a:extLst>
            </p:cNvPr>
            <p:cNvSpPr txBox="1"/>
            <p:nvPr/>
          </p:nvSpPr>
          <p:spPr>
            <a:xfrm>
              <a:off x="3795988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44" name="直線コネクタ 443">
              <a:extLst>
                <a:ext uri="{FF2B5EF4-FFF2-40B4-BE49-F238E27FC236}">
                  <a16:creationId xmlns:a16="http://schemas.microsoft.com/office/drawing/2014/main" id="{7D80E59C-592C-A786-4657-DA5C1C74ED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233733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5" name="直線コネクタ 444">
              <a:extLst>
                <a:ext uri="{FF2B5EF4-FFF2-40B4-BE49-F238E27FC236}">
                  <a16:creationId xmlns:a16="http://schemas.microsoft.com/office/drawing/2014/main" id="{7A00E120-0066-A433-CEF0-D340169DB5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6" name="直線コネクタ 445">
              <a:extLst>
                <a:ext uri="{FF2B5EF4-FFF2-40B4-BE49-F238E27FC236}">
                  <a16:creationId xmlns:a16="http://schemas.microsoft.com/office/drawing/2014/main" id="{34A6A24A-0CC9-9D48-605B-51CE6C70876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7" name="直線コネクタ 446">
              <a:extLst>
                <a:ext uri="{FF2B5EF4-FFF2-40B4-BE49-F238E27FC236}">
                  <a16:creationId xmlns:a16="http://schemas.microsoft.com/office/drawing/2014/main" id="{6BB38591-593C-E064-A444-239D26AB2BD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8" name="直線コネクタ 447">
              <a:extLst>
                <a:ext uri="{FF2B5EF4-FFF2-40B4-BE49-F238E27FC236}">
                  <a16:creationId xmlns:a16="http://schemas.microsoft.com/office/drawing/2014/main" id="{DF9A1DCE-FA55-F400-99DF-9CB9433408B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9" name="直線コネクタ 448">
              <a:extLst>
                <a:ext uri="{FF2B5EF4-FFF2-40B4-BE49-F238E27FC236}">
                  <a16:creationId xmlns:a16="http://schemas.microsoft.com/office/drawing/2014/main" id="{E4AC5FEF-3136-6655-D28F-95E2909097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241799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0" name="楕円 9">
              <a:extLst>
                <a:ext uri="{FF2B5EF4-FFF2-40B4-BE49-F238E27FC236}">
                  <a16:creationId xmlns:a16="http://schemas.microsoft.com/office/drawing/2014/main" id="{47AD777E-DB2B-F2D1-EB74-D8994574D83E}"/>
                </a:ext>
              </a:extLst>
            </p:cNvPr>
            <p:cNvSpPr/>
            <p:nvPr/>
          </p:nvSpPr>
          <p:spPr bwMode="auto">
            <a:xfrm>
              <a:off x="3983323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楕円 9">
              <a:extLst>
                <a:ext uri="{FF2B5EF4-FFF2-40B4-BE49-F238E27FC236}">
                  <a16:creationId xmlns:a16="http://schemas.microsoft.com/office/drawing/2014/main" id="{4979ACAA-10FD-B917-0531-7E8EE7FEED55}"/>
                </a:ext>
              </a:extLst>
            </p:cNvPr>
            <p:cNvSpPr/>
            <p:nvPr/>
          </p:nvSpPr>
          <p:spPr bwMode="auto">
            <a:xfrm>
              <a:off x="4315536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楕円 9">
              <a:extLst>
                <a:ext uri="{FF2B5EF4-FFF2-40B4-BE49-F238E27FC236}">
                  <a16:creationId xmlns:a16="http://schemas.microsoft.com/office/drawing/2014/main" id="{39A60DD7-F4F8-BBFA-33A9-E500EFF33D91}"/>
                </a:ext>
              </a:extLst>
            </p:cNvPr>
            <p:cNvSpPr/>
            <p:nvPr/>
          </p:nvSpPr>
          <p:spPr bwMode="auto">
            <a:xfrm>
              <a:off x="4647749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テキスト ボックス 452">
              <a:extLst>
                <a:ext uri="{FF2B5EF4-FFF2-40B4-BE49-F238E27FC236}">
                  <a16:creationId xmlns:a16="http://schemas.microsoft.com/office/drawing/2014/main" id="{260CD6F8-2060-D629-D1C6-7818C47C4AC5}"/>
                </a:ext>
              </a:extLst>
            </p:cNvPr>
            <p:cNvSpPr txBox="1"/>
            <p:nvPr/>
          </p:nvSpPr>
          <p:spPr>
            <a:xfrm>
              <a:off x="4129814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4" name="テキスト ボックス 453">
              <a:extLst>
                <a:ext uri="{FF2B5EF4-FFF2-40B4-BE49-F238E27FC236}">
                  <a16:creationId xmlns:a16="http://schemas.microsoft.com/office/drawing/2014/main" id="{F5854058-BA32-334C-8795-6E224AF20A33}"/>
                </a:ext>
              </a:extLst>
            </p:cNvPr>
            <p:cNvSpPr txBox="1"/>
            <p:nvPr/>
          </p:nvSpPr>
          <p:spPr>
            <a:xfrm>
              <a:off x="4456045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5" name="テキスト ボックス 454">
              <a:extLst>
                <a:ext uri="{FF2B5EF4-FFF2-40B4-BE49-F238E27FC236}">
                  <a16:creationId xmlns:a16="http://schemas.microsoft.com/office/drawing/2014/main" id="{62E444F9-C4BF-CA11-8FE8-B4BF7CB56B80}"/>
                </a:ext>
              </a:extLst>
            </p:cNvPr>
            <p:cNvSpPr txBox="1"/>
            <p:nvPr/>
          </p:nvSpPr>
          <p:spPr>
            <a:xfrm>
              <a:off x="4796564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56" name="直線コネクタ 455">
              <a:extLst>
                <a:ext uri="{FF2B5EF4-FFF2-40B4-BE49-F238E27FC236}">
                  <a16:creationId xmlns:a16="http://schemas.microsoft.com/office/drawing/2014/main" id="{5064A8C1-4B5B-751A-FECC-0BC7F1E1E76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79826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7" name="直線コネクタ 456">
              <a:extLst>
                <a:ext uri="{FF2B5EF4-FFF2-40B4-BE49-F238E27FC236}">
                  <a16:creationId xmlns:a16="http://schemas.microsoft.com/office/drawing/2014/main" id="{DE84C3C9-5BCC-0ECE-6366-6EEF5D4849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8" name="直線コネクタ 457">
              <a:extLst>
                <a:ext uri="{FF2B5EF4-FFF2-40B4-BE49-F238E27FC236}">
                  <a16:creationId xmlns:a16="http://schemas.microsoft.com/office/drawing/2014/main" id="{C39E0B73-4B7D-B118-46AC-CFC0C369FB4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9" name="直線コネクタ 458">
              <a:extLst>
                <a:ext uri="{FF2B5EF4-FFF2-40B4-BE49-F238E27FC236}">
                  <a16:creationId xmlns:a16="http://schemas.microsoft.com/office/drawing/2014/main" id="{2E6E9786-53DE-A567-BE72-1FBBE89838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2417993"/>
              <a:ext cx="994707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8AF47B3F-2704-7414-A8AC-E7582BAC39A7}"/>
              </a:ext>
            </a:extLst>
          </p:cNvPr>
          <p:cNvGrpSpPr/>
          <p:nvPr/>
        </p:nvGrpSpPr>
        <p:grpSpPr>
          <a:xfrm>
            <a:off x="665425" y="1419375"/>
            <a:ext cx="3981535" cy="551178"/>
            <a:chOff x="665425" y="1436762"/>
            <a:chExt cx="3981535" cy="551178"/>
          </a:xfrm>
        </p:grpSpPr>
        <p:sp>
          <p:nvSpPr>
            <p:cNvPr id="461" name="楕円 9">
              <a:extLst>
                <a:ext uri="{FF2B5EF4-FFF2-40B4-BE49-F238E27FC236}">
                  <a16:creationId xmlns:a16="http://schemas.microsoft.com/office/drawing/2014/main" id="{7ED11EBD-2029-85B3-FCF3-3DFA8EBFECEA}"/>
                </a:ext>
              </a:extLst>
            </p:cNvPr>
            <p:cNvSpPr/>
            <p:nvPr/>
          </p:nvSpPr>
          <p:spPr bwMode="auto">
            <a:xfrm>
              <a:off x="665790" y="1490280"/>
              <a:ext cx="3978857" cy="32889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楕円 9">
              <a:extLst>
                <a:ext uri="{FF2B5EF4-FFF2-40B4-BE49-F238E27FC236}">
                  <a16:creationId xmlns:a16="http://schemas.microsoft.com/office/drawing/2014/main" id="{005AA726-5CB5-3F8F-76E0-06C554B79889}"/>
                </a:ext>
              </a:extLst>
            </p:cNvPr>
            <p:cNvSpPr/>
            <p:nvPr/>
          </p:nvSpPr>
          <p:spPr bwMode="auto">
            <a:xfrm>
              <a:off x="665791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楕円 9">
              <a:extLst>
                <a:ext uri="{FF2B5EF4-FFF2-40B4-BE49-F238E27FC236}">
                  <a16:creationId xmlns:a16="http://schemas.microsoft.com/office/drawing/2014/main" id="{5B7C6395-CDC8-C9C3-E89B-ADBB9E3841EE}"/>
                </a:ext>
              </a:extLst>
            </p:cNvPr>
            <p:cNvSpPr/>
            <p:nvPr/>
          </p:nvSpPr>
          <p:spPr bwMode="auto">
            <a:xfrm>
              <a:off x="998004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楕円 9">
              <a:extLst>
                <a:ext uri="{FF2B5EF4-FFF2-40B4-BE49-F238E27FC236}">
                  <a16:creationId xmlns:a16="http://schemas.microsoft.com/office/drawing/2014/main" id="{FE9D075B-210E-5BE7-8FAD-EDF46915D4F6}"/>
                </a:ext>
              </a:extLst>
            </p:cNvPr>
            <p:cNvSpPr/>
            <p:nvPr/>
          </p:nvSpPr>
          <p:spPr bwMode="auto">
            <a:xfrm>
              <a:off x="1330217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楕円 9">
              <a:extLst>
                <a:ext uri="{FF2B5EF4-FFF2-40B4-BE49-F238E27FC236}">
                  <a16:creationId xmlns:a16="http://schemas.microsoft.com/office/drawing/2014/main" id="{A8E83132-5361-0CC4-46A7-FACFCE7CA5B9}"/>
                </a:ext>
              </a:extLst>
            </p:cNvPr>
            <p:cNvSpPr/>
            <p:nvPr/>
          </p:nvSpPr>
          <p:spPr bwMode="auto">
            <a:xfrm>
              <a:off x="1662430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楕円 9">
              <a:extLst>
                <a:ext uri="{FF2B5EF4-FFF2-40B4-BE49-F238E27FC236}">
                  <a16:creationId xmlns:a16="http://schemas.microsoft.com/office/drawing/2014/main" id="{9B6BD8A4-E17D-16CA-1DC1-97A4FE775500}"/>
                </a:ext>
              </a:extLst>
            </p:cNvPr>
            <p:cNvSpPr/>
            <p:nvPr/>
          </p:nvSpPr>
          <p:spPr bwMode="auto">
            <a:xfrm>
              <a:off x="1994641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テキスト ボックス 466">
              <a:extLst>
                <a:ext uri="{FF2B5EF4-FFF2-40B4-BE49-F238E27FC236}">
                  <a16:creationId xmlns:a16="http://schemas.microsoft.com/office/drawing/2014/main" id="{C0EC4DFF-974B-2025-D1E0-A47BEE7FBA28}"/>
                </a:ext>
              </a:extLst>
            </p:cNvPr>
            <p:cNvSpPr txBox="1"/>
            <p:nvPr/>
          </p:nvSpPr>
          <p:spPr>
            <a:xfrm>
              <a:off x="812282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8" name="テキスト ボックス 467">
              <a:extLst>
                <a:ext uri="{FF2B5EF4-FFF2-40B4-BE49-F238E27FC236}">
                  <a16:creationId xmlns:a16="http://schemas.microsoft.com/office/drawing/2014/main" id="{2504E134-9F41-60A2-6BBA-D4ABA4237E33}"/>
                </a:ext>
              </a:extLst>
            </p:cNvPr>
            <p:cNvSpPr txBox="1"/>
            <p:nvPr/>
          </p:nvSpPr>
          <p:spPr>
            <a:xfrm>
              <a:off x="1138513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9" name="テキスト ボックス 468">
              <a:extLst>
                <a:ext uri="{FF2B5EF4-FFF2-40B4-BE49-F238E27FC236}">
                  <a16:creationId xmlns:a16="http://schemas.microsoft.com/office/drawing/2014/main" id="{B040B6DC-0E30-003C-879D-B6B1ECEC0203}"/>
                </a:ext>
              </a:extLst>
            </p:cNvPr>
            <p:cNvSpPr txBox="1"/>
            <p:nvPr/>
          </p:nvSpPr>
          <p:spPr>
            <a:xfrm>
              <a:off x="1479032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0" name="テキスト ボックス 469">
              <a:extLst>
                <a:ext uri="{FF2B5EF4-FFF2-40B4-BE49-F238E27FC236}">
                  <a16:creationId xmlns:a16="http://schemas.microsoft.com/office/drawing/2014/main" id="{C49952E7-124D-0E16-0D4B-968A4306070E}"/>
                </a:ext>
              </a:extLst>
            </p:cNvPr>
            <p:cNvSpPr txBox="1"/>
            <p:nvPr/>
          </p:nvSpPr>
          <p:spPr>
            <a:xfrm>
              <a:off x="1802882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1" name="テキスト ボックス 470">
              <a:extLst>
                <a:ext uri="{FF2B5EF4-FFF2-40B4-BE49-F238E27FC236}">
                  <a16:creationId xmlns:a16="http://schemas.microsoft.com/office/drawing/2014/main" id="{9B3D34F3-CEBE-2878-711C-12FB12757535}"/>
                </a:ext>
              </a:extLst>
            </p:cNvPr>
            <p:cNvSpPr txBox="1"/>
            <p:nvPr/>
          </p:nvSpPr>
          <p:spPr>
            <a:xfrm>
              <a:off x="2136257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2" name="テキスト ボックス 471">
              <a:extLst>
                <a:ext uri="{FF2B5EF4-FFF2-40B4-BE49-F238E27FC236}">
                  <a16:creationId xmlns:a16="http://schemas.microsoft.com/office/drawing/2014/main" id="{8B538E9A-4D88-88A5-A5BF-E6E87C747B79}"/>
                </a:ext>
              </a:extLst>
            </p:cNvPr>
            <p:cNvSpPr txBox="1"/>
            <p:nvPr/>
          </p:nvSpPr>
          <p:spPr>
            <a:xfrm>
              <a:off x="2595088" y="1436762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</a:p>
          </p:txBody>
        </p:sp>
        <p:cxnSp>
          <p:nvCxnSpPr>
            <p:cNvPr id="473" name="直線コネクタ 472">
              <a:extLst>
                <a:ext uri="{FF2B5EF4-FFF2-40B4-BE49-F238E27FC236}">
                  <a16:creationId xmlns:a16="http://schemas.microsoft.com/office/drawing/2014/main" id="{67B59079-8F8B-0580-D0D9-E1EC8B6A9C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81917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4" name="直線コネクタ 473">
              <a:extLst>
                <a:ext uri="{FF2B5EF4-FFF2-40B4-BE49-F238E27FC236}">
                  <a16:creationId xmlns:a16="http://schemas.microsoft.com/office/drawing/2014/main" id="{2CDAEE87-C457-2CFD-5165-EDCB857D8F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181917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5" name="直線コネクタ 474">
              <a:extLst>
                <a:ext uri="{FF2B5EF4-FFF2-40B4-BE49-F238E27FC236}">
                  <a16:creationId xmlns:a16="http://schemas.microsoft.com/office/drawing/2014/main" id="{FDC8C036-31C9-148B-DB3B-ED1AE400F1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58007222-D058-9F2B-E1A1-75C595DB037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7" name="直線コネクタ 476">
              <a:extLst>
                <a:ext uri="{FF2B5EF4-FFF2-40B4-BE49-F238E27FC236}">
                  <a16:creationId xmlns:a16="http://schemas.microsoft.com/office/drawing/2014/main" id="{71622BE7-D515-F5A6-AD5B-8ECCC47D89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8" name="直線コネクタ 477">
              <a:extLst>
                <a:ext uri="{FF2B5EF4-FFF2-40B4-BE49-F238E27FC236}">
                  <a16:creationId xmlns:a16="http://schemas.microsoft.com/office/drawing/2014/main" id="{03A2C9F0-0FE0-0FC7-0D19-09332AC884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9" name="直線コネクタ 478">
              <a:extLst>
                <a:ext uri="{FF2B5EF4-FFF2-40B4-BE49-F238E27FC236}">
                  <a16:creationId xmlns:a16="http://schemas.microsoft.com/office/drawing/2014/main" id="{D75665C3-25AF-0EDC-9F50-C7560AF14E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89983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80" name="楕円 9">
              <a:extLst>
                <a:ext uri="{FF2B5EF4-FFF2-40B4-BE49-F238E27FC236}">
                  <a16:creationId xmlns:a16="http://schemas.microsoft.com/office/drawing/2014/main" id="{40467DCB-84DF-9F29-C9C9-684A2216401B}"/>
                </a:ext>
              </a:extLst>
            </p:cNvPr>
            <p:cNvSpPr/>
            <p:nvPr/>
          </p:nvSpPr>
          <p:spPr bwMode="auto">
            <a:xfrm>
              <a:off x="2325522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楕円 9">
              <a:extLst>
                <a:ext uri="{FF2B5EF4-FFF2-40B4-BE49-F238E27FC236}">
                  <a16:creationId xmlns:a16="http://schemas.microsoft.com/office/drawing/2014/main" id="{9C0F3AF7-22CA-EAF6-BF78-84A2003B7DD4}"/>
                </a:ext>
              </a:extLst>
            </p:cNvPr>
            <p:cNvSpPr/>
            <p:nvPr/>
          </p:nvSpPr>
          <p:spPr bwMode="auto">
            <a:xfrm>
              <a:off x="2657735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楕円 9">
              <a:extLst>
                <a:ext uri="{FF2B5EF4-FFF2-40B4-BE49-F238E27FC236}">
                  <a16:creationId xmlns:a16="http://schemas.microsoft.com/office/drawing/2014/main" id="{BBF6A26D-FDA7-ACAD-4C21-9B2BC6FC4559}"/>
                </a:ext>
              </a:extLst>
            </p:cNvPr>
            <p:cNvSpPr/>
            <p:nvPr/>
          </p:nvSpPr>
          <p:spPr bwMode="auto">
            <a:xfrm>
              <a:off x="2989948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楕円 9">
              <a:extLst>
                <a:ext uri="{FF2B5EF4-FFF2-40B4-BE49-F238E27FC236}">
                  <a16:creationId xmlns:a16="http://schemas.microsoft.com/office/drawing/2014/main" id="{02876D97-D378-21A4-F22E-0B7E390A16C9}"/>
                </a:ext>
              </a:extLst>
            </p:cNvPr>
            <p:cNvSpPr/>
            <p:nvPr/>
          </p:nvSpPr>
          <p:spPr bwMode="auto">
            <a:xfrm>
              <a:off x="3322161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楕円 9">
              <a:extLst>
                <a:ext uri="{FF2B5EF4-FFF2-40B4-BE49-F238E27FC236}">
                  <a16:creationId xmlns:a16="http://schemas.microsoft.com/office/drawing/2014/main" id="{5EAA2087-1A41-8C5E-8CEF-EE2CDC869973}"/>
                </a:ext>
              </a:extLst>
            </p:cNvPr>
            <p:cNvSpPr/>
            <p:nvPr/>
          </p:nvSpPr>
          <p:spPr bwMode="auto">
            <a:xfrm>
              <a:off x="3654372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テキスト ボックス 484">
              <a:extLst>
                <a:ext uri="{FF2B5EF4-FFF2-40B4-BE49-F238E27FC236}">
                  <a16:creationId xmlns:a16="http://schemas.microsoft.com/office/drawing/2014/main" id="{B167AA53-629D-19CB-5837-456C4B2392FB}"/>
                </a:ext>
              </a:extLst>
            </p:cNvPr>
            <p:cNvSpPr txBox="1"/>
            <p:nvPr/>
          </p:nvSpPr>
          <p:spPr>
            <a:xfrm>
              <a:off x="2472013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6" name="テキスト ボックス 485">
              <a:extLst>
                <a:ext uri="{FF2B5EF4-FFF2-40B4-BE49-F238E27FC236}">
                  <a16:creationId xmlns:a16="http://schemas.microsoft.com/office/drawing/2014/main" id="{0755F470-65E8-F8B3-7494-0E6A71D7E9C1}"/>
                </a:ext>
              </a:extLst>
            </p:cNvPr>
            <p:cNvSpPr txBox="1"/>
            <p:nvPr/>
          </p:nvSpPr>
          <p:spPr>
            <a:xfrm>
              <a:off x="2798244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7" name="テキスト ボックス 486">
              <a:extLst>
                <a:ext uri="{FF2B5EF4-FFF2-40B4-BE49-F238E27FC236}">
                  <a16:creationId xmlns:a16="http://schemas.microsoft.com/office/drawing/2014/main" id="{F6523345-DA59-F099-24DC-F5301CFE5E7B}"/>
                </a:ext>
              </a:extLst>
            </p:cNvPr>
            <p:cNvSpPr txBox="1"/>
            <p:nvPr/>
          </p:nvSpPr>
          <p:spPr>
            <a:xfrm>
              <a:off x="3138763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8" name="テキスト ボックス 487">
              <a:extLst>
                <a:ext uri="{FF2B5EF4-FFF2-40B4-BE49-F238E27FC236}">
                  <a16:creationId xmlns:a16="http://schemas.microsoft.com/office/drawing/2014/main" id="{D3BCF06B-1002-718C-3BE3-484FD9C92F38}"/>
                </a:ext>
              </a:extLst>
            </p:cNvPr>
            <p:cNvSpPr txBox="1"/>
            <p:nvPr/>
          </p:nvSpPr>
          <p:spPr>
            <a:xfrm>
              <a:off x="3462613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9" name="テキスト ボックス 488">
              <a:extLst>
                <a:ext uri="{FF2B5EF4-FFF2-40B4-BE49-F238E27FC236}">
                  <a16:creationId xmlns:a16="http://schemas.microsoft.com/office/drawing/2014/main" id="{75C0F0E7-061D-BD36-7595-76325FFB2A74}"/>
                </a:ext>
              </a:extLst>
            </p:cNvPr>
            <p:cNvSpPr txBox="1"/>
            <p:nvPr/>
          </p:nvSpPr>
          <p:spPr>
            <a:xfrm>
              <a:off x="3795988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90" name="直線コネクタ 489">
              <a:extLst>
                <a:ext uri="{FF2B5EF4-FFF2-40B4-BE49-F238E27FC236}">
                  <a16:creationId xmlns:a16="http://schemas.microsoft.com/office/drawing/2014/main" id="{45450132-56B9-62C4-FEB2-F7A13CF2B5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181917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1" name="直線コネクタ 490">
              <a:extLst>
                <a:ext uri="{FF2B5EF4-FFF2-40B4-BE49-F238E27FC236}">
                  <a16:creationId xmlns:a16="http://schemas.microsoft.com/office/drawing/2014/main" id="{AB97B966-5306-5F2E-294D-38067735BB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2" name="直線コネクタ 491">
              <a:extLst>
                <a:ext uri="{FF2B5EF4-FFF2-40B4-BE49-F238E27FC236}">
                  <a16:creationId xmlns:a16="http://schemas.microsoft.com/office/drawing/2014/main" id="{D0AE71A6-1BEA-518D-0A0D-416259A429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3" name="直線コネクタ 492">
              <a:extLst>
                <a:ext uri="{FF2B5EF4-FFF2-40B4-BE49-F238E27FC236}">
                  <a16:creationId xmlns:a16="http://schemas.microsoft.com/office/drawing/2014/main" id="{52FA6C10-E5FC-02CA-DF8C-3198CCB3CD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4" name="直線コネクタ 493">
              <a:extLst>
                <a:ext uri="{FF2B5EF4-FFF2-40B4-BE49-F238E27FC236}">
                  <a16:creationId xmlns:a16="http://schemas.microsoft.com/office/drawing/2014/main" id="{63299451-E843-3F14-6213-E082E726DE0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5" name="直線コネクタ 494">
              <a:extLst>
                <a:ext uri="{FF2B5EF4-FFF2-40B4-BE49-F238E27FC236}">
                  <a16:creationId xmlns:a16="http://schemas.microsoft.com/office/drawing/2014/main" id="{FFE610B1-6D91-26F9-DD99-F7C628B2AE6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189983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6" name="楕円 9">
              <a:extLst>
                <a:ext uri="{FF2B5EF4-FFF2-40B4-BE49-F238E27FC236}">
                  <a16:creationId xmlns:a16="http://schemas.microsoft.com/office/drawing/2014/main" id="{0DD48B51-6967-3835-1E38-6A4871FDD0B9}"/>
                </a:ext>
              </a:extLst>
            </p:cNvPr>
            <p:cNvSpPr/>
            <p:nvPr/>
          </p:nvSpPr>
          <p:spPr bwMode="auto">
            <a:xfrm>
              <a:off x="3983323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楕円 9">
              <a:extLst>
                <a:ext uri="{FF2B5EF4-FFF2-40B4-BE49-F238E27FC236}">
                  <a16:creationId xmlns:a16="http://schemas.microsoft.com/office/drawing/2014/main" id="{E7DA70FD-1675-3BAE-4999-6264663E1EDB}"/>
                </a:ext>
              </a:extLst>
            </p:cNvPr>
            <p:cNvSpPr/>
            <p:nvPr/>
          </p:nvSpPr>
          <p:spPr bwMode="auto">
            <a:xfrm>
              <a:off x="4315536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テキスト ボックス 497">
              <a:extLst>
                <a:ext uri="{FF2B5EF4-FFF2-40B4-BE49-F238E27FC236}">
                  <a16:creationId xmlns:a16="http://schemas.microsoft.com/office/drawing/2014/main" id="{F36514EF-5D1C-2C26-DC8E-492402031CC3}"/>
                </a:ext>
              </a:extLst>
            </p:cNvPr>
            <p:cNvSpPr txBox="1"/>
            <p:nvPr/>
          </p:nvSpPr>
          <p:spPr>
            <a:xfrm>
              <a:off x="4129814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9" name="テキスト ボックス 498">
              <a:extLst>
                <a:ext uri="{FF2B5EF4-FFF2-40B4-BE49-F238E27FC236}">
                  <a16:creationId xmlns:a16="http://schemas.microsoft.com/office/drawing/2014/main" id="{266ACB6B-CF06-8A41-6337-5FCCE37F3C88}"/>
                </a:ext>
              </a:extLst>
            </p:cNvPr>
            <p:cNvSpPr txBox="1"/>
            <p:nvPr/>
          </p:nvSpPr>
          <p:spPr>
            <a:xfrm>
              <a:off x="4456045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500" name="直線コネクタ 499">
              <a:extLst>
                <a:ext uri="{FF2B5EF4-FFF2-40B4-BE49-F238E27FC236}">
                  <a16:creationId xmlns:a16="http://schemas.microsoft.com/office/drawing/2014/main" id="{04EB2DF3-FC84-DD9E-C381-E6877F6E9ED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1" name="直線コネクタ 500">
              <a:extLst>
                <a:ext uri="{FF2B5EF4-FFF2-40B4-BE49-F238E27FC236}">
                  <a16:creationId xmlns:a16="http://schemas.microsoft.com/office/drawing/2014/main" id="{106D0077-F5D9-8784-FB23-E37FC10107C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2" name="直線コネクタ 501">
              <a:extLst>
                <a:ext uri="{FF2B5EF4-FFF2-40B4-BE49-F238E27FC236}">
                  <a16:creationId xmlns:a16="http://schemas.microsoft.com/office/drawing/2014/main" id="{3B5B09A4-E9AF-26D2-3959-4B98B54894F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1899833"/>
              <a:ext cx="6634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03" name="グループ化 502">
            <a:extLst>
              <a:ext uri="{FF2B5EF4-FFF2-40B4-BE49-F238E27FC236}">
                <a16:creationId xmlns:a16="http://schemas.microsoft.com/office/drawing/2014/main" id="{AC2B0082-279D-BEFD-032F-E3520D496E24}"/>
              </a:ext>
            </a:extLst>
          </p:cNvPr>
          <p:cNvGrpSpPr/>
          <p:nvPr/>
        </p:nvGrpSpPr>
        <p:grpSpPr>
          <a:xfrm>
            <a:off x="665425" y="826429"/>
            <a:ext cx="3650032" cy="551178"/>
            <a:chOff x="665425" y="833512"/>
            <a:chExt cx="3650032" cy="551178"/>
          </a:xfrm>
        </p:grpSpPr>
        <p:sp>
          <p:nvSpPr>
            <p:cNvPr id="504" name="楕円 9">
              <a:extLst>
                <a:ext uri="{FF2B5EF4-FFF2-40B4-BE49-F238E27FC236}">
                  <a16:creationId xmlns:a16="http://schemas.microsoft.com/office/drawing/2014/main" id="{FF78EEDF-30C8-E5CC-C56A-F634245170C0}"/>
                </a:ext>
              </a:extLst>
            </p:cNvPr>
            <p:cNvSpPr/>
            <p:nvPr/>
          </p:nvSpPr>
          <p:spPr bwMode="auto">
            <a:xfrm>
              <a:off x="665791" y="887030"/>
              <a:ext cx="3648370" cy="32889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楕円 9">
              <a:extLst>
                <a:ext uri="{FF2B5EF4-FFF2-40B4-BE49-F238E27FC236}">
                  <a16:creationId xmlns:a16="http://schemas.microsoft.com/office/drawing/2014/main" id="{F8DBF3BB-A231-4D48-F6EB-74780CC50C03}"/>
                </a:ext>
              </a:extLst>
            </p:cNvPr>
            <p:cNvSpPr/>
            <p:nvPr/>
          </p:nvSpPr>
          <p:spPr bwMode="auto">
            <a:xfrm>
              <a:off x="665791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楕円 9">
              <a:extLst>
                <a:ext uri="{FF2B5EF4-FFF2-40B4-BE49-F238E27FC236}">
                  <a16:creationId xmlns:a16="http://schemas.microsoft.com/office/drawing/2014/main" id="{E2EA88A2-60D8-E8EB-CFC2-59EA7344B161}"/>
                </a:ext>
              </a:extLst>
            </p:cNvPr>
            <p:cNvSpPr/>
            <p:nvPr/>
          </p:nvSpPr>
          <p:spPr bwMode="auto">
            <a:xfrm>
              <a:off x="998004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楕円 9">
              <a:extLst>
                <a:ext uri="{FF2B5EF4-FFF2-40B4-BE49-F238E27FC236}">
                  <a16:creationId xmlns:a16="http://schemas.microsoft.com/office/drawing/2014/main" id="{0D984B68-0007-AD01-041E-4661D3773750}"/>
                </a:ext>
              </a:extLst>
            </p:cNvPr>
            <p:cNvSpPr/>
            <p:nvPr/>
          </p:nvSpPr>
          <p:spPr bwMode="auto">
            <a:xfrm>
              <a:off x="1330217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楕円 9">
              <a:extLst>
                <a:ext uri="{FF2B5EF4-FFF2-40B4-BE49-F238E27FC236}">
                  <a16:creationId xmlns:a16="http://schemas.microsoft.com/office/drawing/2014/main" id="{350E1D26-70FE-2394-2950-93FCA4550B29}"/>
                </a:ext>
              </a:extLst>
            </p:cNvPr>
            <p:cNvSpPr/>
            <p:nvPr/>
          </p:nvSpPr>
          <p:spPr bwMode="auto">
            <a:xfrm>
              <a:off x="1662430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楕円 9">
              <a:extLst>
                <a:ext uri="{FF2B5EF4-FFF2-40B4-BE49-F238E27FC236}">
                  <a16:creationId xmlns:a16="http://schemas.microsoft.com/office/drawing/2014/main" id="{73D238B7-FE06-B0F4-CFA3-2FF9B5CD083E}"/>
                </a:ext>
              </a:extLst>
            </p:cNvPr>
            <p:cNvSpPr/>
            <p:nvPr/>
          </p:nvSpPr>
          <p:spPr bwMode="auto">
            <a:xfrm>
              <a:off x="1994641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テキスト ボックス 509">
              <a:extLst>
                <a:ext uri="{FF2B5EF4-FFF2-40B4-BE49-F238E27FC236}">
                  <a16:creationId xmlns:a16="http://schemas.microsoft.com/office/drawing/2014/main" id="{3D559201-42CD-CABA-9B01-A4E1D8CECF99}"/>
                </a:ext>
              </a:extLst>
            </p:cNvPr>
            <p:cNvSpPr txBox="1"/>
            <p:nvPr/>
          </p:nvSpPr>
          <p:spPr>
            <a:xfrm>
              <a:off x="812282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1" name="テキスト ボックス 510">
              <a:extLst>
                <a:ext uri="{FF2B5EF4-FFF2-40B4-BE49-F238E27FC236}">
                  <a16:creationId xmlns:a16="http://schemas.microsoft.com/office/drawing/2014/main" id="{91B0A4E6-3FD9-249A-0BCB-83BF2A0F08BE}"/>
                </a:ext>
              </a:extLst>
            </p:cNvPr>
            <p:cNvSpPr txBox="1"/>
            <p:nvPr/>
          </p:nvSpPr>
          <p:spPr>
            <a:xfrm>
              <a:off x="1138513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2" name="テキスト ボックス 511">
              <a:extLst>
                <a:ext uri="{FF2B5EF4-FFF2-40B4-BE49-F238E27FC236}">
                  <a16:creationId xmlns:a16="http://schemas.microsoft.com/office/drawing/2014/main" id="{F49A59DD-363F-1CF4-4D7D-DED6F91880E0}"/>
                </a:ext>
              </a:extLst>
            </p:cNvPr>
            <p:cNvSpPr txBox="1"/>
            <p:nvPr/>
          </p:nvSpPr>
          <p:spPr>
            <a:xfrm>
              <a:off x="1479032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3" name="テキスト ボックス 512">
              <a:extLst>
                <a:ext uri="{FF2B5EF4-FFF2-40B4-BE49-F238E27FC236}">
                  <a16:creationId xmlns:a16="http://schemas.microsoft.com/office/drawing/2014/main" id="{AC3642E3-355B-F98D-8F02-75AC9FF7C3DB}"/>
                </a:ext>
              </a:extLst>
            </p:cNvPr>
            <p:cNvSpPr txBox="1"/>
            <p:nvPr/>
          </p:nvSpPr>
          <p:spPr>
            <a:xfrm>
              <a:off x="1802882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4" name="テキスト ボックス 513">
              <a:extLst>
                <a:ext uri="{FF2B5EF4-FFF2-40B4-BE49-F238E27FC236}">
                  <a16:creationId xmlns:a16="http://schemas.microsoft.com/office/drawing/2014/main" id="{0688183F-9C69-0A31-8535-FB2B142235B1}"/>
                </a:ext>
              </a:extLst>
            </p:cNvPr>
            <p:cNvSpPr txBox="1"/>
            <p:nvPr/>
          </p:nvSpPr>
          <p:spPr>
            <a:xfrm>
              <a:off x="2136257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5" name="テキスト ボックス 514">
              <a:extLst>
                <a:ext uri="{FF2B5EF4-FFF2-40B4-BE49-F238E27FC236}">
                  <a16:creationId xmlns:a16="http://schemas.microsoft.com/office/drawing/2014/main" id="{AE3102CB-E499-91DF-BB85-EC4F56AF88B0}"/>
                </a:ext>
              </a:extLst>
            </p:cNvPr>
            <p:cNvSpPr txBox="1"/>
            <p:nvPr/>
          </p:nvSpPr>
          <p:spPr>
            <a:xfrm>
              <a:off x="2429846" y="833512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</a:p>
          </p:txBody>
        </p:sp>
        <p:cxnSp>
          <p:nvCxnSpPr>
            <p:cNvPr id="516" name="直線コネクタ 515">
              <a:extLst>
                <a:ext uri="{FF2B5EF4-FFF2-40B4-BE49-F238E27FC236}">
                  <a16:creationId xmlns:a16="http://schemas.microsoft.com/office/drawing/2014/main" id="{D298C34F-BAD4-E813-C128-FEAB4596419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21592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7" name="直線コネクタ 516">
              <a:extLst>
                <a:ext uri="{FF2B5EF4-FFF2-40B4-BE49-F238E27FC236}">
                  <a16:creationId xmlns:a16="http://schemas.microsoft.com/office/drawing/2014/main" id="{F4FB5AE4-40AA-F290-86C2-A1AE98125CE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121592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8" name="直線コネクタ 517">
              <a:extLst>
                <a:ext uri="{FF2B5EF4-FFF2-40B4-BE49-F238E27FC236}">
                  <a16:creationId xmlns:a16="http://schemas.microsoft.com/office/drawing/2014/main" id="{6A421980-0632-95DF-13B3-C0A78B1F69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9" name="直線コネクタ 518">
              <a:extLst>
                <a:ext uri="{FF2B5EF4-FFF2-40B4-BE49-F238E27FC236}">
                  <a16:creationId xmlns:a16="http://schemas.microsoft.com/office/drawing/2014/main" id="{B51FEA1F-9A5F-82F5-1AD2-997E027DE2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0" name="直線コネクタ 519">
              <a:extLst>
                <a:ext uri="{FF2B5EF4-FFF2-40B4-BE49-F238E27FC236}">
                  <a16:creationId xmlns:a16="http://schemas.microsoft.com/office/drawing/2014/main" id="{38D2A740-0561-84E1-808D-07CEEEB1ACE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1" name="直線コネクタ 520">
              <a:extLst>
                <a:ext uri="{FF2B5EF4-FFF2-40B4-BE49-F238E27FC236}">
                  <a16:creationId xmlns:a16="http://schemas.microsoft.com/office/drawing/2014/main" id="{596254FE-A884-D61B-3AAB-ED7D88D8B2C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2" name="直線コネクタ 521">
              <a:extLst>
                <a:ext uri="{FF2B5EF4-FFF2-40B4-BE49-F238E27FC236}">
                  <a16:creationId xmlns:a16="http://schemas.microsoft.com/office/drawing/2014/main" id="{C15B810E-2DE2-8A77-4BC1-D33EF46A66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29658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23" name="楕円 9">
              <a:extLst>
                <a:ext uri="{FF2B5EF4-FFF2-40B4-BE49-F238E27FC236}">
                  <a16:creationId xmlns:a16="http://schemas.microsoft.com/office/drawing/2014/main" id="{5B99CE23-CC5F-2A62-08D5-DBB66224C3DC}"/>
                </a:ext>
              </a:extLst>
            </p:cNvPr>
            <p:cNvSpPr/>
            <p:nvPr/>
          </p:nvSpPr>
          <p:spPr bwMode="auto">
            <a:xfrm>
              <a:off x="2325522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楕円 9">
              <a:extLst>
                <a:ext uri="{FF2B5EF4-FFF2-40B4-BE49-F238E27FC236}">
                  <a16:creationId xmlns:a16="http://schemas.microsoft.com/office/drawing/2014/main" id="{248541FF-0448-CC0B-741F-F1B7D64DD6FA}"/>
                </a:ext>
              </a:extLst>
            </p:cNvPr>
            <p:cNvSpPr/>
            <p:nvPr/>
          </p:nvSpPr>
          <p:spPr bwMode="auto">
            <a:xfrm>
              <a:off x="2657735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楕円 9">
              <a:extLst>
                <a:ext uri="{FF2B5EF4-FFF2-40B4-BE49-F238E27FC236}">
                  <a16:creationId xmlns:a16="http://schemas.microsoft.com/office/drawing/2014/main" id="{7A1DF202-927D-C635-D681-250791879F91}"/>
                </a:ext>
              </a:extLst>
            </p:cNvPr>
            <p:cNvSpPr/>
            <p:nvPr/>
          </p:nvSpPr>
          <p:spPr bwMode="auto">
            <a:xfrm>
              <a:off x="2989948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楕円 9">
              <a:extLst>
                <a:ext uri="{FF2B5EF4-FFF2-40B4-BE49-F238E27FC236}">
                  <a16:creationId xmlns:a16="http://schemas.microsoft.com/office/drawing/2014/main" id="{875F0BD6-2670-BCFF-F1A7-D08D2EFF939D}"/>
                </a:ext>
              </a:extLst>
            </p:cNvPr>
            <p:cNvSpPr/>
            <p:nvPr/>
          </p:nvSpPr>
          <p:spPr bwMode="auto">
            <a:xfrm>
              <a:off x="3322161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楕円 9">
              <a:extLst>
                <a:ext uri="{FF2B5EF4-FFF2-40B4-BE49-F238E27FC236}">
                  <a16:creationId xmlns:a16="http://schemas.microsoft.com/office/drawing/2014/main" id="{9C3291C4-E539-4A15-555A-5548F92D39B1}"/>
                </a:ext>
              </a:extLst>
            </p:cNvPr>
            <p:cNvSpPr/>
            <p:nvPr/>
          </p:nvSpPr>
          <p:spPr bwMode="auto">
            <a:xfrm>
              <a:off x="3654372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テキスト ボックス 527">
              <a:extLst>
                <a:ext uri="{FF2B5EF4-FFF2-40B4-BE49-F238E27FC236}">
                  <a16:creationId xmlns:a16="http://schemas.microsoft.com/office/drawing/2014/main" id="{AAE7BD7E-E949-FAC4-CDD9-01D3F97B2F6C}"/>
                </a:ext>
              </a:extLst>
            </p:cNvPr>
            <p:cNvSpPr txBox="1"/>
            <p:nvPr/>
          </p:nvSpPr>
          <p:spPr>
            <a:xfrm>
              <a:off x="2472013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9" name="テキスト ボックス 528">
              <a:extLst>
                <a:ext uri="{FF2B5EF4-FFF2-40B4-BE49-F238E27FC236}">
                  <a16:creationId xmlns:a16="http://schemas.microsoft.com/office/drawing/2014/main" id="{86A73A45-2018-F1A1-3477-CEBB6B6ECA9B}"/>
                </a:ext>
              </a:extLst>
            </p:cNvPr>
            <p:cNvSpPr txBox="1"/>
            <p:nvPr/>
          </p:nvSpPr>
          <p:spPr>
            <a:xfrm>
              <a:off x="2798244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0" name="テキスト ボックス 529">
              <a:extLst>
                <a:ext uri="{FF2B5EF4-FFF2-40B4-BE49-F238E27FC236}">
                  <a16:creationId xmlns:a16="http://schemas.microsoft.com/office/drawing/2014/main" id="{8384CF0D-53F4-4497-35BB-628A951BD25A}"/>
                </a:ext>
              </a:extLst>
            </p:cNvPr>
            <p:cNvSpPr txBox="1"/>
            <p:nvPr/>
          </p:nvSpPr>
          <p:spPr>
            <a:xfrm>
              <a:off x="3138763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1" name="テキスト ボックス 530">
              <a:extLst>
                <a:ext uri="{FF2B5EF4-FFF2-40B4-BE49-F238E27FC236}">
                  <a16:creationId xmlns:a16="http://schemas.microsoft.com/office/drawing/2014/main" id="{FB5D5ADE-FD97-44E5-2BCE-971326112B19}"/>
                </a:ext>
              </a:extLst>
            </p:cNvPr>
            <p:cNvSpPr txBox="1"/>
            <p:nvPr/>
          </p:nvSpPr>
          <p:spPr>
            <a:xfrm>
              <a:off x="3462613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2" name="テキスト ボックス 531">
              <a:extLst>
                <a:ext uri="{FF2B5EF4-FFF2-40B4-BE49-F238E27FC236}">
                  <a16:creationId xmlns:a16="http://schemas.microsoft.com/office/drawing/2014/main" id="{9F3C7BE4-BEA7-5CF2-724E-8CCE563C6CCC}"/>
                </a:ext>
              </a:extLst>
            </p:cNvPr>
            <p:cNvSpPr txBox="1"/>
            <p:nvPr/>
          </p:nvSpPr>
          <p:spPr>
            <a:xfrm>
              <a:off x="3795988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533" name="直線コネクタ 532">
              <a:extLst>
                <a:ext uri="{FF2B5EF4-FFF2-40B4-BE49-F238E27FC236}">
                  <a16:creationId xmlns:a16="http://schemas.microsoft.com/office/drawing/2014/main" id="{D1A4B682-117B-898C-BD02-FBC2AC5C75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121592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4" name="直線コネクタ 533">
              <a:extLst>
                <a:ext uri="{FF2B5EF4-FFF2-40B4-BE49-F238E27FC236}">
                  <a16:creationId xmlns:a16="http://schemas.microsoft.com/office/drawing/2014/main" id="{95591D4C-42FA-C56D-DE0C-652676D55C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5" name="直線コネクタ 534">
              <a:extLst>
                <a:ext uri="{FF2B5EF4-FFF2-40B4-BE49-F238E27FC236}">
                  <a16:creationId xmlns:a16="http://schemas.microsoft.com/office/drawing/2014/main" id="{EBD2372F-1AB5-9997-91B7-1AB7A013721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6" name="直線コネクタ 535">
              <a:extLst>
                <a:ext uri="{FF2B5EF4-FFF2-40B4-BE49-F238E27FC236}">
                  <a16:creationId xmlns:a16="http://schemas.microsoft.com/office/drawing/2014/main" id="{A039AB9A-4AFE-7A56-B31B-4B63233A24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7" name="直線コネクタ 536">
              <a:extLst>
                <a:ext uri="{FF2B5EF4-FFF2-40B4-BE49-F238E27FC236}">
                  <a16:creationId xmlns:a16="http://schemas.microsoft.com/office/drawing/2014/main" id="{A68C8C18-7AA1-DA55-F5F0-7ABAE34476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8" name="直線コネクタ 537">
              <a:extLst>
                <a:ext uri="{FF2B5EF4-FFF2-40B4-BE49-F238E27FC236}">
                  <a16:creationId xmlns:a16="http://schemas.microsoft.com/office/drawing/2014/main" id="{2B1488AA-C9E2-8498-407C-426ED7F50C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129658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39" name="楕円 9">
              <a:extLst>
                <a:ext uri="{FF2B5EF4-FFF2-40B4-BE49-F238E27FC236}">
                  <a16:creationId xmlns:a16="http://schemas.microsoft.com/office/drawing/2014/main" id="{6E374BFD-7946-A7CB-A6C4-5EF33BC62368}"/>
                </a:ext>
              </a:extLst>
            </p:cNvPr>
            <p:cNvSpPr/>
            <p:nvPr/>
          </p:nvSpPr>
          <p:spPr bwMode="auto">
            <a:xfrm>
              <a:off x="3983323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テキスト ボックス 539">
              <a:extLst>
                <a:ext uri="{FF2B5EF4-FFF2-40B4-BE49-F238E27FC236}">
                  <a16:creationId xmlns:a16="http://schemas.microsoft.com/office/drawing/2014/main" id="{9D671A05-D289-0FE4-3856-FE1694F1C06A}"/>
                </a:ext>
              </a:extLst>
            </p:cNvPr>
            <p:cNvSpPr txBox="1"/>
            <p:nvPr/>
          </p:nvSpPr>
          <p:spPr>
            <a:xfrm>
              <a:off x="4129814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541" name="直線コネクタ 540">
              <a:extLst>
                <a:ext uri="{FF2B5EF4-FFF2-40B4-BE49-F238E27FC236}">
                  <a16:creationId xmlns:a16="http://schemas.microsoft.com/office/drawing/2014/main" id="{FB1EB3ED-3523-A5CC-CE6C-3FF8DC0842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2" name="直線コネクタ 541">
              <a:extLst>
                <a:ext uri="{FF2B5EF4-FFF2-40B4-BE49-F238E27FC236}">
                  <a16:creationId xmlns:a16="http://schemas.microsoft.com/office/drawing/2014/main" id="{00F45312-0EF8-84A9-559A-F9D4FB0D998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1296583"/>
              <a:ext cx="331747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43" name="グループ化 542">
            <a:extLst>
              <a:ext uri="{FF2B5EF4-FFF2-40B4-BE49-F238E27FC236}">
                <a16:creationId xmlns:a16="http://schemas.microsoft.com/office/drawing/2014/main" id="{61CCBC38-1728-E8A7-3B95-0614946090A4}"/>
              </a:ext>
            </a:extLst>
          </p:cNvPr>
          <p:cNvGrpSpPr/>
          <p:nvPr/>
        </p:nvGrpSpPr>
        <p:grpSpPr>
          <a:xfrm>
            <a:off x="5943110" y="773705"/>
            <a:ext cx="3320371" cy="413781"/>
            <a:chOff x="4506887" y="2422733"/>
            <a:chExt cx="3320371" cy="413781"/>
          </a:xfrm>
        </p:grpSpPr>
        <p:sp>
          <p:nvSpPr>
            <p:cNvPr id="544" name="楕円 9">
              <a:extLst>
                <a:ext uri="{FF2B5EF4-FFF2-40B4-BE49-F238E27FC236}">
                  <a16:creationId xmlns:a16="http://schemas.microsoft.com/office/drawing/2014/main" id="{8AA29716-84FD-B809-0503-1C66D5119AE4}"/>
                </a:ext>
              </a:extLst>
            </p:cNvPr>
            <p:cNvSpPr/>
            <p:nvPr/>
          </p:nvSpPr>
          <p:spPr bwMode="auto">
            <a:xfrm>
              <a:off x="4507252" y="2476474"/>
              <a:ext cx="3320005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楕円 9">
              <a:extLst>
                <a:ext uri="{FF2B5EF4-FFF2-40B4-BE49-F238E27FC236}">
                  <a16:creationId xmlns:a16="http://schemas.microsoft.com/office/drawing/2014/main" id="{462DAFA0-A0B8-EC3F-163A-ADA709DEF2A3}"/>
                </a:ext>
              </a:extLst>
            </p:cNvPr>
            <p:cNvSpPr/>
            <p:nvPr/>
          </p:nvSpPr>
          <p:spPr bwMode="auto">
            <a:xfrm>
              <a:off x="4507253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楕円 9">
              <a:extLst>
                <a:ext uri="{FF2B5EF4-FFF2-40B4-BE49-F238E27FC236}">
                  <a16:creationId xmlns:a16="http://schemas.microsoft.com/office/drawing/2014/main" id="{31ACBD2D-08E6-58E9-7BE4-829E82074BA0}"/>
                </a:ext>
              </a:extLst>
            </p:cNvPr>
            <p:cNvSpPr/>
            <p:nvPr/>
          </p:nvSpPr>
          <p:spPr bwMode="auto">
            <a:xfrm>
              <a:off x="4839466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楕円 9">
              <a:extLst>
                <a:ext uri="{FF2B5EF4-FFF2-40B4-BE49-F238E27FC236}">
                  <a16:creationId xmlns:a16="http://schemas.microsoft.com/office/drawing/2014/main" id="{26268903-80D3-848F-4E54-24755846D36A}"/>
                </a:ext>
              </a:extLst>
            </p:cNvPr>
            <p:cNvSpPr/>
            <p:nvPr/>
          </p:nvSpPr>
          <p:spPr bwMode="auto">
            <a:xfrm>
              <a:off x="5171679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楕円 9">
              <a:extLst>
                <a:ext uri="{FF2B5EF4-FFF2-40B4-BE49-F238E27FC236}">
                  <a16:creationId xmlns:a16="http://schemas.microsoft.com/office/drawing/2014/main" id="{591C5A98-8644-3FE7-EBE4-459313CCFD2D}"/>
                </a:ext>
              </a:extLst>
            </p:cNvPr>
            <p:cNvSpPr/>
            <p:nvPr/>
          </p:nvSpPr>
          <p:spPr bwMode="auto">
            <a:xfrm>
              <a:off x="5503892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楕円 9">
              <a:extLst>
                <a:ext uri="{FF2B5EF4-FFF2-40B4-BE49-F238E27FC236}">
                  <a16:creationId xmlns:a16="http://schemas.microsoft.com/office/drawing/2014/main" id="{51954FBD-979D-74E8-2A2B-DB10157C93D9}"/>
                </a:ext>
              </a:extLst>
            </p:cNvPr>
            <p:cNvSpPr/>
            <p:nvPr/>
          </p:nvSpPr>
          <p:spPr bwMode="auto">
            <a:xfrm>
              <a:off x="5836103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テキスト ボックス 549">
              <a:extLst>
                <a:ext uri="{FF2B5EF4-FFF2-40B4-BE49-F238E27FC236}">
                  <a16:creationId xmlns:a16="http://schemas.microsoft.com/office/drawing/2014/main" id="{DDEA2F0F-716C-34A5-B3BF-08927F120141}"/>
                </a:ext>
              </a:extLst>
            </p:cNvPr>
            <p:cNvSpPr txBox="1"/>
            <p:nvPr/>
          </p:nvSpPr>
          <p:spPr>
            <a:xfrm>
              <a:off x="4653744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1" name="テキスト ボックス 550">
              <a:extLst>
                <a:ext uri="{FF2B5EF4-FFF2-40B4-BE49-F238E27FC236}">
                  <a16:creationId xmlns:a16="http://schemas.microsoft.com/office/drawing/2014/main" id="{C303C139-FE9A-7195-A182-31502D1592DB}"/>
                </a:ext>
              </a:extLst>
            </p:cNvPr>
            <p:cNvSpPr txBox="1"/>
            <p:nvPr/>
          </p:nvSpPr>
          <p:spPr>
            <a:xfrm>
              <a:off x="4979975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2" name="テキスト ボックス 551">
              <a:extLst>
                <a:ext uri="{FF2B5EF4-FFF2-40B4-BE49-F238E27FC236}">
                  <a16:creationId xmlns:a16="http://schemas.microsoft.com/office/drawing/2014/main" id="{7D272691-1D4A-A30E-F9D0-ACC8A81484A6}"/>
                </a:ext>
              </a:extLst>
            </p:cNvPr>
            <p:cNvSpPr txBox="1"/>
            <p:nvPr/>
          </p:nvSpPr>
          <p:spPr>
            <a:xfrm>
              <a:off x="5320494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3" name="テキスト ボックス 552">
              <a:extLst>
                <a:ext uri="{FF2B5EF4-FFF2-40B4-BE49-F238E27FC236}">
                  <a16:creationId xmlns:a16="http://schemas.microsoft.com/office/drawing/2014/main" id="{A38BB7AA-996A-82FF-AC96-C9BC59BD4956}"/>
                </a:ext>
              </a:extLst>
            </p:cNvPr>
            <p:cNvSpPr txBox="1"/>
            <p:nvPr/>
          </p:nvSpPr>
          <p:spPr>
            <a:xfrm>
              <a:off x="5644344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4" name="テキスト ボックス 553">
              <a:extLst>
                <a:ext uri="{FF2B5EF4-FFF2-40B4-BE49-F238E27FC236}">
                  <a16:creationId xmlns:a16="http://schemas.microsoft.com/office/drawing/2014/main" id="{5AF37D94-3D55-ABF9-34F6-D98F4933AC92}"/>
                </a:ext>
              </a:extLst>
            </p:cNvPr>
            <p:cNvSpPr txBox="1"/>
            <p:nvPr/>
          </p:nvSpPr>
          <p:spPr>
            <a:xfrm>
              <a:off x="5977719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5" name="テキスト ボックス 554">
              <a:extLst>
                <a:ext uri="{FF2B5EF4-FFF2-40B4-BE49-F238E27FC236}">
                  <a16:creationId xmlns:a16="http://schemas.microsoft.com/office/drawing/2014/main" id="{90D3426D-7B74-33E0-3441-60E899F379FA}"/>
                </a:ext>
              </a:extLst>
            </p:cNvPr>
            <p:cNvSpPr txBox="1"/>
            <p:nvPr/>
          </p:nvSpPr>
          <p:spPr>
            <a:xfrm>
              <a:off x="6107124" y="2422733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cxnSp>
          <p:nvCxnSpPr>
            <p:cNvPr id="556" name="直線コネクタ 555">
              <a:extLst>
                <a:ext uri="{FF2B5EF4-FFF2-40B4-BE49-F238E27FC236}">
                  <a16:creationId xmlns:a16="http://schemas.microsoft.com/office/drawing/2014/main" id="{ECEF05E7-76A2-0541-5E34-0F159E90CA67}"/>
                </a:ext>
              </a:extLst>
            </p:cNvPr>
            <p:cNvCxnSpPr/>
            <p:nvPr/>
          </p:nvCxnSpPr>
          <p:spPr bwMode="auto">
            <a:xfrm>
              <a:off x="4506887" y="266774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7" name="直線コネクタ 556">
              <a:extLst>
                <a:ext uri="{FF2B5EF4-FFF2-40B4-BE49-F238E27FC236}">
                  <a16:creationId xmlns:a16="http://schemas.microsoft.com/office/drawing/2014/main" id="{E214F9C5-5E3C-0714-89A3-2690BA281F7C}"/>
                </a:ext>
              </a:extLst>
            </p:cNvPr>
            <p:cNvCxnSpPr/>
            <p:nvPr/>
          </p:nvCxnSpPr>
          <p:spPr bwMode="auto">
            <a:xfrm>
              <a:off x="6167527" y="266774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8" name="直線コネクタ 557">
              <a:extLst>
                <a:ext uri="{FF2B5EF4-FFF2-40B4-BE49-F238E27FC236}">
                  <a16:creationId xmlns:a16="http://schemas.microsoft.com/office/drawing/2014/main" id="{657476D7-FA47-5036-0827-854C87AC9B2A}"/>
                </a:ext>
              </a:extLst>
            </p:cNvPr>
            <p:cNvCxnSpPr/>
            <p:nvPr/>
          </p:nvCxnSpPr>
          <p:spPr bwMode="auto">
            <a:xfrm>
              <a:off x="5835039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9" name="直線コネクタ 558">
              <a:extLst>
                <a:ext uri="{FF2B5EF4-FFF2-40B4-BE49-F238E27FC236}">
                  <a16:creationId xmlns:a16="http://schemas.microsoft.com/office/drawing/2014/main" id="{C3E69F65-6034-C694-32FA-92CE68A0B563}"/>
                </a:ext>
              </a:extLst>
            </p:cNvPr>
            <p:cNvCxnSpPr/>
            <p:nvPr/>
          </p:nvCxnSpPr>
          <p:spPr bwMode="auto">
            <a:xfrm>
              <a:off x="5503756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0" name="直線コネクタ 559">
              <a:extLst>
                <a:ext uri="{FF2B5EF4-FFF2-40B4-BE49-F238E27FC236}">
                  <a16:creationId xmlns:a16="http://schemas.microsoft.com/office/drawing/2014/main" id="{23630E7E-71BE-975B-C38B-5ECF8FD86FFA}"/>
                </a:ext>
              </a:extLst>
            </p:cNvPr>
            <p:cNvCxnSpPr/>
            <p:nvPr/>
          </p:nvCxnSpPr>
          <p:spPr bwMode="auto">
            <a:xfrm>
              <a:off x="5170381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1" name="直線コネクタ 560">
              <a:extLst>
                <a:ext uri="{FF2B5EF4-FFF2-40B4-BE49-F238E27FC236}">
                  <a16:creationId xmlns:a16="http://schemas.microsoft.com/office/drawing/2014/main" id="{524F7522-3FE9-0DA9-0F3A-C7DB3C390B57}"/>
                </a:ext>
              </a:extLst>
            </p:cNvPr>
            <p:cNvCxnSpPr/>
            <p:nvPr/>
          </p:nvCxnSpPr>
          <p:spPr bwMode="auto">
            <a:xfrm>
              <a:off x="4839387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2" name="直線コネクタ 561">
              <a:extLst>
                <a:ext uri="{FF2B5EF4-FFF2-40B4-BE49-F238E27FC236}">
                  <a16:creationId xmlns:a16="http://schemas.microsoft.com/office/drawing/2014/main" id="{1202C80A-6D2E-AD93-A4C1-FF56E1BB4F6B}"/>
                </a:ext>
              </a:extLst>
            </p:cNvPr>
            <p:cNvCxnSpPr/>
            <p:nvPr/>
          </p:nvCxnSpPr>
          <p:spPr bwMode="auto">
            <a:xfrm>
              <a:off x="4506887" y="274840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63" name="楕円 9">
              <a:extLst>
                <a:ext uri="{FF2B5EF4-FFF2-40B4-BE49-F238E27FC236}">
                  <a16:creationId xmlns:a16="http://schemas.microsoft.com/office/drawing/2014/main" id="{3563D54B-2567-283E-8F78-6F5C605E9CFD}"/>
                </a:ext>
              </a:extLst>
            </p:cNvPr>
            <p:cNvSpPr/>
            <p:nvPr/>
          </p:nvSpPr>
          <p:spPr bwMode="auto">
            <a:xfrm>
              <a:off x="6166984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楕円 9">
              <a:extLst>
                <a:ext uri="{FF2B5EF4-FFF2-40B4-BE49-F238E27FC236}">
                  <a16:creationId xmlns:a16="http://schemas.microsoft.com/office/drawing/2014/main" id="{447831E5-ADE6-2690-7B08-734E7081D6F1}"/>
                </a:ext>
              </a:extLst>
            </p:cNvPr>
            <p:cNvSpPr/>
            <p:nvPr/>
          </p:nvSpPr>
          <p:spPr bwMode="auto">
            <a:xfrm>
              <a:off x="6499197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楕円 9">
              <a:extLst>
                <a:ext uri="{FF2B5EF4-FFF2-40B4-BE49-F238E27FC236}">
                  <a16:creationId xmlns:a16="http://schemas.microsoft.com/office/drawing/2014/main" id="{49D0D3DD-D7FB-0E73-90A4-AB6A6344B399}"/>
                </a:ext>
              </a:extLst>
            </p:cNvPr>
            <p:cNvSpPr/>
            <p:nvPr/>
          </p:nvSpPr>
          <p:spPr bwMode="auto">
            <a:xfrm>
              <a:off x="6831410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楕円 9">
              <a:extLst>
                <a:ext uri="{FF2B5EF4-FFF2-40B4-BE49-F238E27FC236}">
                  <a16:creationId xmlns:a16="http://schemas.microsoft.com/office/drawing/2014/main" id="{8CB78060-6D58-E896-8E08-A8911F869509}"/>
                </a:ext>
              </a:extLst>
            </p:cNvPr>
            <p:cNvSpPr/>
            <p:nvPr/>
          </p:nvSpPr>
          <p:spPr bwMode="auto">
            <a:xfrm>
              <a:off x="7163623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楕円 9">
              <a:extLst>
                <a:ext uri="{FF2B5EF4-FFF2-40B4-BE49-F238E27FC236}">
                  <a16:creationId xmlns:a16="http://schemas.microsoft.com/office/drawing/2014/main" id="{60F0C852-8EFB-7DDB-35BB-4D587F01E6F5}"/>
                </a:ext>
              </a:extLst>
            </p:cNvPr>
            <p:cNvSpPr/>
            <p:nvPr/>
          </p:nvSpPr>
          <p:spPr bwMode="auto">
            <a:xfrm>
              <a:off x="7495834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テキスト ボックス 567">
              <a:extLst>
                <a:ext uri="{FF2B5EF4-FFF2-40B4-BE49-F238E27FC236}">
                  <a16:creationId xmlns:a16="http://schemas.microsoft.com/office/drawing/2014/main" id="{BA85F5F1-D94B-4070-BC5A-F6E857F37AA3}"/>
                </a:ext>
              </a:extLst>
            </p:cNvPr>
            <p:cNvSpPr txBox="1"/>
            <p:nvPr/>
          </p:nvSpPr>
          <p:spPr>
            <a:xfrm>
              <a:off x="6313475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69" name="テキスト ボックス 568">
              <a:extLst>
                <a:ext uri="{FF2B5EF4-FFF2-40B4-BE49-F238E27FC236}">
                  <a16:creationId xmlns:a16="http://schemas.microsoft.com/office/drawing/2014/main" id="{88A632F8-E650-E063-1293-32CB03240A09}"/>
                </a:ext>
              </a:extLst>
            </p:cNvPr>
            <p:cNvSpPr txBox="1"/>
            <p:nvPr/>
          </p:nvSpPr>
          <p:spPr>
            <a:xfrm>
              <a:off x="6639706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0" name="テキスト ボックス 569">
              <a:extLst>
                <a:ext uri="{FF2B5EF4-FFF2-40B4-BE49-F238E27FC236}">
                  <a16:creationId xmlns:a16="http://schemas.microsoft.com/office/drawing/2014/main" id="{C4C6C409-DEFE-89FB-DD82-C2C1646FC3ED}"/>
                </a:ext>
              </a:extLst>
            </p:cNvPr>
            <p:cNvSpPr txBox="1"/>
            <p:nvPr/>
          </p:nvSpPr>
          <p:spPr>
            <a:xfrm>
              <a:off x="6980225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1" name="テキスト ボックス 570">
              <a:extLst>
                <a:ext uri="{FF2B5EF4-FFF2-40B4-BE49-F238E27FC236}">
                  <a16:creationId xmlns:a16="http://schemas.microsoft.com/office/drawing/2014/main" id="{0D67D14D-3A45-2A85-8138-10EB30FE43F5}"/>
                </a:ext>
              </a:extLst>
            </p:cNvPr>
            <p:cNvSpPr txBox="1"/>
            <p:nvPr/>
          </p:nvSpPr>
          <p:spPr>
            <a:xfrm>
              <a:off x="7304075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2" name="テキスト ボックス 571">
              <a:extLst>
                <a:ext uri="{FF2B5EF4-FFF2-40B4-BE49-F238E27FC236}">
                  <a16:creationId xmlns:a16="http://schemas.microsoft.com/office/drawing/2014/main" id="{C5326B23-EF19-7BCC-EA9B-F617CF1D81E3}"/>
                </a:ext>
              </a:extLst>
            </p:cNvPr>
            <p:cNvSpPr txBox="1"/>
            <p:nvPr/>
          </p:nvSpPr>
          <p:spPr>
            <a:xfrm>
              <a:off x="7637450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573" name="直線コネクタ 572">
              <a:extLst>
                <a:ext uri="{FF2B5EF4-FFF2-40B4-BE49-F238E27FC236}">
                  <a16:creationId xmlns:a16="http://schemas.microsoft.com/office/drawing/2014/main" id="{26F7F2A4-258C-1831-2D36-06017C40FC08}"/>
                </a:ext>
              </a:extLst>
            </p:cNvPr>
            <p:cNvCxnSpPr/>
            <p:nvPr/>
          </p:nvCxnSpPr>
          <p:spPr bwMode="auto">
            <a:xfrm>
              <a:off x="7827258" y="266774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4" name="直線コネクタ 573">
              <a:extLst>
                <a:ext uri="{FF2B5EF4-FFF2-40B4-BE49-F238E27FC236}">
                  <a16:creationId xmlns:a16="http://schemas.microsoft.com/office/drawing/2014/main" id="{AB1E037C-EE7B-3837-8B92-5F089D13B6B0}"/>
                </a:ext>
              </a:extLst>
            </p:cNvPr>
            <p:cNvCxnSpPr/>
            <p:nvPr/>
          </p:nvCxnSpPr>
          <p:spPr bwMode="auto">
            <a:xfrm>
              <a:off x="7494770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5" name="直線コネクタ 574">
              <a:extLst>
                <a:ext uri="{FF2B5EF4-FFF2-40B4-BE49-F238E27FC236}">
                  <a16:creationId xmlns:a16="http://schemas.microsoft.com/office/drawing/2014/main" id="{0668F49F-39B5-BA87-39CD-A152B3EFA22D}"/>
                </a:ext>
              </a:extLst>
            </p:cNvPr>
            <p:cNvCxnSpPr/>
            <p:nvPr/>
          </p:nvCxnSpPr>
          <p:spPr bwMode="auto">
            <a:xfrm>
              <a:off x="7163487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6" name="直線コネクタ 575">
              <a:extLst>
                <a:ext uri="{FF2B5EF4-FFF2-40B4-BE49-F238E27FC236}">
                  <a16:creationId xmlns:a16="http://schemas.microsoft.com/office/drawing/2014/main" id="{72CED67C-8005-6632-3E1B-6F38EE62C5A4}"/>
                </a:ext>
              </a:extLst>
            </p:cNvPr>
            <p:cNvCxnSpPr/>
            <p:nvPr/>
          </p:nvCxnSpPr>
          <p:spPr bwMode="auto">
            <a:xfrm>
              <a:off x="6830112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7" name="直線コネクタ 576">
              <a:extLst>
                <a:ext uri="{FF2B5EF4-FFF2-40B4-BE49-F238E27FC236}">
                  <a16:creationId xmlns:a16="http://schemas.microsoft.com/office/drawing/2014/main" id="{7001B2E6-79DD-C84A-99FE-56B0473E4A67}"/>
                </a:ext>
              </a:extLst>
            </p:cNvPr>
            <p:cNvCxnSpPr/>
            <p:nvPr/>
          </p:nvCxnSpPr>
          <p:spPr bwMode="auto">
            <a:xfrm>
              <a:off x="6499118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8" name="直線コネクタ 577">
              <a:extLst>
                <a:ext uri="{FF2B5EF4-FFF2-40B4-BE49-F238E27FC236}">
                  <a16:creationId xmlns:a16="http://schemas.microsoft.com/office/drawing/2014/main" id="{951F1C75-283D-8E9D-895C-79011238E481}"/>
                </a:ext>
              </a:extLst>
            </p:cNvPr>
            <p:cNvCxnSpPr/>
            <p:nvPr/>
          </p:nvCxnSpPr>
          <p:spPr bwMode="auto">
            <a:xfrm>
              <a:off x="6166618" y="274840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79" name="グループ化 578">
            <a:extLst>
              <a:ext uri="{FF2B5EF4-FFF2-40B4-BE49-F238E27FC236}">
                <a16:creationId xmlns:a16="http://schemas.microsoft.com/office/drawing/2014/main" id="{703B5D64-5063-D48D-4020-36AAE7D0F588}"/>
              </a:ext>
            </a:extLst>
          </p:cNvPr>
          <p:cNvGrpSpPr/>
          <p:nvPr/>
        </p:nvGrpSpPr>
        <p:grpSpPr>
          <a:xfrm>
            <a:off x="6274900" y="1231702"/>
            <a:ext cx="2988581" cy="413781"/>
            <a:chOff x="6274900" y="1231702"/>
            <a:chExt cx="2988581" cy="413781"/>
          </a:xfrm>
        </p:grpSpPr>
        <p:sp>
          <p:nvSpPr>
            <p:cNvPr id="580" name="楕円 9">
              <a:extLst>
                <a:ext uri="{FF2B5EF4-FFF2-40B4-BE49-F238E27FC236}">
                  <a16:creationId xmlns:a16="http://schemas.microsoft.com/office/drawing/2014/main" id="{E38F601D-CBD6-B7D9-F4C7-BDB4A0C5AEDE}"/>
                </a:ext>
              </a:extLst>
            </p:cNvPr>
            <p:cNvSpPr/>
            <p:nvPr/>
          </p:nvSpPr>
          <p:spPr bwMode="auto">
            <a:xfrm>
              <a:off x="6274900" y="1285443"/>
              <a:ext cx="298858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楕円 9">
              <a:extLst>
                <a:ext uri="{FF2B5EF4-FFF2-40B4-BE49-F238E27FC236}">
                  <a16:creationId xmlns:a16="http://schemas.microsoft.com/office/drawing/2014/main" id="{E18E6372-8836-1034-3A1A-E89A87D0A461}"/>
                </a:ext>
              </a:extLst>
            </p:cNvPr>
            <p:cNvSpPr/>
            <p:nvPr/>
          </p:nvSpPr>
          <p:spPr bwMode="auto">
            <a:xfrm>
              <a:off x="6275689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楕円 9">
              <a:extLst>
                <a:ext uri="{FF2B5EF4-FFF2-40B4-BE49-F238E27FC236}">
                  <a16:creationId xmlns:a16="http://schemas.microsoft.com/office/drawing/2014/main" id="{9336544A-2F64-685B-11BC-446507B6F9E2}"/>
                </a:ext>
              </a:extLst>
            </p:cNvPr>
            <p:cNvSpPr/>
            <p:nvPr/>
          </p:nvSpPr>
          <p:spPr bwMode="auto">
            <a:xfrm>
              <a:off x="6607902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楕円 9">
              <a:extLst>
                <a:ext uri="{FF2B5EF4-FFF2-40B4-BE49-F238E27FC236}">
                  <a16:creationId xmlns:a16="http://schemas.microsoft.com/office/drawing/2014/main" id="{9C65A691-11C1-BA54-A5A2-071B87D5E9F7}"/>
                </a:ext>
              </a:extLst>
            </p:cNvPr>
            <p:cNvSpPr/>
            <p:nvPr/>
          </p:nvSpPr>
          <p:spPr bwMode="auto">
            <a:xfrm>
              <a:off x="6940115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楕円 9">
              <a:extLst>
                <a:ext uri="{FF2B5EF4-FFF2-40B4-BE49-F238E27FC236}">
                  <a16:creationId xmlns:a16="http://schemas.microsoft.com/office/drawing/2014/main" id="{ACAC9626-2B38-19C0-4089-DE1D72607B9C}"/>
                </a:ext>
              </a:extLst>
            </p:cNvPr>
            <p:cNvSpPr/>
            <p:nvPr/>
          </p:nvSpPr>
          <p:spPr bwMode="auto">
            <a:xfrm>
              <a:off x="7272326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テキスト ボックス 584">
              <a:extLst>
                <a:ext uri="{FF2B5EF4-FFF2-40B4-BE49-F238E27FC236}">
                  <a16:creationId xmlns:a16="http://schemas.microsoft.com/office/drawing/2014/main" id="{0E0CAD30-ADF6-E447-2C56-6CCAB23726B4}"/>
                </a:ext>
              </a:extLst>
            </p:cNvPr>
            <p:cNvSpPr txBox="1"/>
            <p:nvPr/>
          </p:nvSpPr>
          <p:spPr>
            <a:xfrm>
              <a:off x="6416198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6" name="テキスト ボックス 585">
              <a:extLst>
                <a:ext uri="{FF2B5EF4-FFF2-40B4-BE49-F238E27FC236}">
                  <a16:creationId xmlns:a16="http://schemas.microsoft.com/office/drawing/2014/main" id="{D8D9534B-0055-4244-C8F0-4D9F8E3A23CE}"/>
                </a:ext>
              </a:extLst>
            </p:cNvPr>
            <p:cNvSpPr txBox="1"/>
            <p:nvPr/>
          </p:nvSpPr>
          <p:spPr>
            <a:xfrm>
              <a:off x="6756717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7" name="テキスト ボックス 586">
              <a:extLst>
                <a:ext uri="{FF2B5EF4-FFF2-40B4-BE49-F238E27FC236}">
                  <a16:creationId xmlns:a16="http://schemas.microsoft.com/office/drawing/2014/main" id="{B0100361-EE8C-BCEA-2C85-303FDEBE025A}"/>
                </a:ext>
              </a:extLst>
            </p:cNvPr>
            <p:cNvSpPr txBox="1"/>
            <p:nvPr/>
          </p:nvSpPr>
          <p:spPr>
            <a:xfrm>
              <a:off x="7080567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8" name="テキスト ボックス 587">
              <a:extLst>
                <a:ext uri="{FF2B5EF4-FFF2-40B4-BE49-F238E27FC236}">
                  <a16:creationId xmlns:a16="http://schemas.microsoft.com/office/drawing/2014/main" id="{4D4FCD4F-59C2-9AE3-83C9-FAE8D5E630F4}"/>
                </a:ext>
              </a:extLst>
            </p:cNvPr>
            <p:cNvSpPr txBox="1"/>
            <p:nvPr/>
          </p:nvSpPr>
          <p:spPr>
            <a:xfrm>
              <a:off x="7413942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9" name="テキスト ボックス 588">
              <a:extLst>
                <a:ext uri="{FF2B5EF4-FFF2-40B4-BE49-F238E27FC236}">
                  <a16:creationId xmlns:a16="http://schemas.microsoft.com/office/drawing/2014/main" id="{359355C3-7289-502E-2C38-0A434923316F}"/>
                </a:ext>
              </a:extLst>
            </p:cNvPr>
            <p:cNvSpPr txBox="1"/>
            <p:nvPr/>
          </p:nvSpPr>
          <p:spPr>
            <a:xfrm>
              <a:off x="7738466" y="1231702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cxnSp>
          <p:nvCxnSpPr>
            <p:cNvPr id="590" name="直線コネクタ 589">
              <a:extLst>
                <a:ext uri="{FF2B5EF4-FFF2-40B4-BE49-F238E27FC236}">
                  <a16:creationId xmlns:a16="http://schemas.microsoft.com/office/drawing/2014/main" id="{FB1AB9C1-425B-9F44-554E-9C931CBB423E}"/>
                </a:ext>
              </a:extLst>
            </p:cNvPr>
            <p:cNvCxnSpPr/>
            <p:nvPr/>
          </p:nvCxnSpPr>
          <p:spPr bwMode="auto">
            <a:xfrm>
              <a:off x="7603750" y="14767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1" name="直線コネクタ 590">
              <a:extLst>
                <a:ext uri="{FF2B5EF4-FFF2-40B4-BE49-F238E27FC236}">
                  <a16:creationId xmlns:a16="http://schemas.microsoft.com/office/drawing/2014/main" id="{72B1A016-47F6-92B5-F41C-D64E39B8EC29}"/>
                </a:ext>
              </a:extLst>
            </p:cNvPr>
            <p:cNvCxnSpPr/>
            <p:nvPr/>
          </p:nvCxnSpPr>
          <p:spPr bwMode="auto">
            <a:xfrm>
              <a:off x="7271262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2" name="直線コネクタ 591">
              <a:extLst>
                <a:ext uri="{FF2B5EF4-FFF2-40B4-BE49-F238E27FC236}">
                  <a16:creationId xmlns:a16="http://schemas.microsoft.com/office/drawing/2014/main" id="{A6666DFB-FB06-6C35-41E5-C2EF863FFE70}"/>
                </a:ext>
              </a:extLst>
            </p:cNvPr>
            <p:cNvCxnSpPr/>
            <p:nvPr/>
          </p:nvCxnSpPr>
          <p:spPr bwMode="auto">
            <a:xfrm>
              <a:off x="6939979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3" name="直線コネクタ 592">
              <a:extLst>
                <a:ext uri="{FF2B5EF4-FFF2-40B4-BE49-F238E27FC236}">
                  <a16:creationId xmlns:a16="http://schemas.microsoft.com/office/drawing/2014/main" id="{AAB1A52D-3EB5-48F2-5BED-106E0D60C1DB}"/>
                </a:ext>
              </a:extLst>
            </p:cNvPr>
            <p:cNvCxnSpPr/>
            <p:nvPr/>
          </p:nvCxnSpPr>
          <p:spPr bwMode="auto">
            <a:xfrm>
              <a:off x="6606604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4" name="直線コネクタ 593">
              <a:extLst>
                <a:ext uri="{FF2B5EF4-FFF2-40B4-BE49-F238E27FC236}">
                  <a16:creationId xmlns:a16="http://schemas.microsoft.com/office/drawing/2014/main" id="{C3A6F0B4-4627-5D14-1448-07C59F05CB2C}"/>
                </a:ext>
              </a:extLst>
            </p:cNvPr>
            <p:cNvCxnSpPr/>
            <p:nvPr/>
          </p:nvCxnSpPr>
          <p:spPr bwMode="auto">
            <a:xfrm>
              <a:off x="6275610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5" name="直線コネクタ 594">
              <a:extLst>
                <a:ext uri="{FF2B5EF4-FFF2-40B4-BE49-F238E27FC236}">
                  <a16:creationId xmlns:a16="http://schemas.microsoft.com/office/drawing/2014/main" id="{8B58B97E-E95D-922F-0D07-290412A99FE8}"/>
                </a:ext>
              </a:extLst>
            </p:cNvPr>
            <p:cNvCxnSpPr/>
            <p:nvPr/>
          </p:nvCxnSpPr>
          <p:spPr bwMode="auto">
            <a:xfrm>
              <a:off x="6274900" y="1557376"/>
              <a:ext cx="132885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96" name="楕円 9">
              <a:extLst>
                <a:ext uri="{FF2B5EF4-FFF2-40B4-BE49-F238E27FC236}">
                  <a16:creationId xmlns:a16="http://schemas.microsoft.com/office/drawing/2014/main" id="{E9FDEA29-B770-C88D-3FB5-49DC42DD5C64}"/>
                </a:ext>
              </a:extLst>
            </p:cNvPr>
            <p:cNvSpPr/>
            <p:nvPr/>
          </p:nvSpPr>
          <p:spPr bwMode="auto">
            <a:xfrm>
              <a:off x="7603207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楕円 9">
              <a:extLst>
                <a:ext uri="{FF2B5EF4-FFF2-40B4-BE49-F238E27FC236}">
                  <a16:creationId xmlns:a16="http://schemas.microsoft.com/office/drawing/2014/main" id="{3A89C261-AF0C-0743-A1EA-E98E2215B3B8}"/>
                </a:ext>
              </a:extLst>
            </p:cNvPr>
            <p:cNvSpPr/>
            <p:nvPr/>
          </p:nvSpPr>
          <p:spPr bwMode="auto">
            <a:xfrm>
              <a:off x="7935420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楕円 9">
              <a:extLst>
                <a:ext uri="{FF2B5EF4-FFF2-40B4-BE49-F238E27FC236}">
                  <a16:creationId xmlns:a16="http://schemas.microsoft.com/office/drawing/2014/main" id="{0B3B2D38-EB93-D09F-8604-518CF957712D}"/>
                </a:ext>
              </a:extLst>
            </p:cNvPr>
            <p:cNvSpPr/>
            <p:nvPr/>
          </p:nvSpPr>
          <p:spPr bwMode="auto">
            <a:xfrm>
              <a:off x="8267633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楕円 9">
              <a:extLst>
                <a:ext uri="{FF2B5EF4-FFF2-40B4-BE49-F238E27FC236}">
                  <a16:creationId xmlns:a16="http://schemas.microsoft.com/office/drawing/2014/main" id="{343D9980-7359-2E5B-5A46-37C54104BCE3}"/>
                </a:ext>
              </a:extLst>
            </p:cNvPr>
            <p:cNvSpPr/>
            <p:nvPr/>
          </p:nvSpPr>
          <p:spPr bwMode="auto">
            <a:xfrm>
              <a:off x="8599846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楕円 9">
              <a:extLst>
                <a:ext uri="{FF2B5EF4-FFF2-40B4-BE49-F238E27FC236}">
                  <a16:creationId xmlns:a16="http://schemas.microsoft.com/office/drawing/2014/main" id="{FDFC8B8E-6EC5-55C6-3E90-48EA8C834BA7}"/>
                </a:ext>
              </a:extLst>
            </p:cNvPr>
            <p:cNvSpPr/>
            <p:nvPr/>
          </p:nvSpPr>
          <p:spPr bwMode="auto">
            <a:xfrm>
              <a:off x="8932057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テキスト ボックス 600">
              <a:extLst>
                <a:ext uri="{FF2B5EF4-FFF2-40B4-BE49-F238E27FC236}">
                  <a16:creationId xmlns:a16="http://schemas.microsoft.com/office/drawing/2014/main" id="{9ED9E468-47CE-455D-A6B7-FFE151EF8739}"/>
                </a:ext>
              </a:extLst>
            </p:cNvPr>
            <p:cNvSpPr txBox="1"/>
            <p:nvPr/>
          </p:nvSpPr>
          <p:spPr>
            <a:xfrm>
              <a:off x="7749698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2" name="テキスト ボックス 601">
              <a:extLst>
                <a:ext uri="{FF2B5EF4-FFF2-40B4-BE49-F238E27FC236}">
                  <a16:creationId xmlns:a16="http://schemas.microsoft.com/office/drawing/2014/main" id="{B522C545-E336-26CE-2F24-11368A5D1621}"/>
                </a:ext>
              </a:extLst>
            </p:cNvPr>
            <p:cNvSpPr txBox="1"/>
            <p:nvPr/>
          </p:nvSpPr>
          <p:spPr>
            <a:xfrm>
              <a:off x="8075929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3" name="テキスト ボックス 602">
              <a:extLst>
                <a:ext uri="{FF2B5EF4-FFF2-40B4-BE49-F238E27FC236}">
                  <a16:creationId xmlns:a16="http://schemas.microsoft.com/office/drawing/2014/main" id="{5BEF68F5-BF88-AE96-75AF-576A8E392AF7}"/>
                </a:ext>
              </a:extLst>
            </p:cNvPr>
            <p:cNvSpPr txBox="1"/>
            <p:nvPr/>
          </p:nvSpPr>
          <p:spPr>
            <a:xfrm>
              <a:off x="8416448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4" name="テキスト ボックス 603">
              <a:extLst>
                <a:ext uri="{FF2B5EF4-FFF2-40B4-BE49-F238E27FC236}">
                  <a16:creationId xmlns:a16="http://schemas.microsoft.com/office/drawing/2014/main" id="{9F8FD67D-C13D-72C4-BF1B-A450EE90D3CA}"/>
                </a:ext>
              </a:extLst>
            </p:cNvPr>
            <p:cNvSpPr txBox="1"/>
            <p:nvPr/>
          </p:nvSpPr>
          <p:spPr>
            <a:xfrm>
              <a:off x="8740298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5" name="テキスト ボックス 604">
              <a:extLst>
                <a:ext uri="{FF2B5EF4-FFF2-40B4-BE49-F238E27FC236}">
                  <a16:creationId xmlns:a16="http://schemas.microsoft.com/office/drawing/2014/main" id="{306B5E21-E873-3428-72EE-1F2605ACB0DD}"/>
                </a:ext>
              </a:extLst>
            </p:cNvPr>
            <p:cNvSpPr txBox="1"/>
            <p:nvPr/>
          </p:nvSpPr>
          <p:spPr>
            <a:xfrm>
              <a:off x="9073673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06" name="直線コネクタ 605">
              <a:extLst>
                <a:ext uri="{FF2B5EF4-FFF2-40B4-BE49-F238E27FC236}">
                  <a16:creationId xmlns:a16="http://schemas.microsoft.com/office/drawing/2014/main" id="{D096AA1F-C3F4-33DF-1D1A-19C16FFD49A7}"/>
                </a:ext>
              </a:extLst>
            </p:cNvPr>
            <p:cNvCxnSpPr/>
            <p:nvPr/>
          </p:nvCxnSpPr>
          <p:spPr bwMode="auto">
            <a:xfrm>
              <a:off x="9263481" y="14767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7" name="直線コネクタ 606">
              <a:extLst>
                <a:ext uri="{FF2B5EF4-FFF2-40B4-BE49-F238E27FC236}">
                  <a16:creationId xmlns:a16="http://schemas.microsoft.com/office/drawing/2014/main" id="{07C9706B-8D78-1180-920B-FEA709B6A755}"/>
                </a:ext>
              </a:extLst>
            </p:cNvPr>
            <p:cNvCxnSpPr/>
            <p:nvPr/>
          </p:nvCxnSpPr>
          <p:spPr bwMode="auto">
            <a:xfrm>
              <a:off x="8930993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8" name="直線コネクタ 607">
              <a:extLst>
                <a:ext uri="{FF2B5EF4-FFF2-40B4-BE49-F238E27FC236}">
                  <a16:creationId xmlns:a16="http://schemas.microsoft.com/office/drawing/2014/main" id="{A712B4F8-A617-E201-50E7-7AB45746E7BD}"/>
                </a:ext>
              </a:extLst>
            </p:cNvPr>
            <p:cNvCxnSpPr/>
            <p:nvPr/>
          </p:nvCxnSpPr>
          <p:spPr bwMode="auto">
            <a:xfrm>
              <a:off x="8599710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9" name="直線コネクタ 608">
              <a:extLst>
                <a:ext uri="{FF2B5EF4-FFF2-40B4-BE49-F238E27FC236}">
                  <a16:creationId xmlns:a16="http://schemas.microsoft.com/office/drawing/2014/main" id="{1B8B1B0D-E82D-2875-392C-F225714B3287}"/>
                </a:ext>
              </a:extLst>
            </p:cNvPr>
            <p:cNvCxnSpPr/>
            <p:nvPr/>
          </p:nvCxnSpPr>
          <p:spPr bwMode="auto">
            <a:xfrm>
              <a:off x="8266335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0" name="直線コネクタ 609">
              <a:extLst>
                <a:ext uri="{FF2B5EF4-FFF2-40B4-BE49-F238E27FC236}">
                  <a16:creationId xmlns:a16="http://schemas.microsoft.com/office/drawing/2014/main" id="{F141ACDF-6C0A-1DB9-732F-1E78CEB2EF32}"/>
                </a:ext>
              </a:extLst>
            </p:cNvPr>
            <p:cNvCxnSpPr/>
            <p:nvPr/>
          </p:nvCxnSpPr>
          <p:spPr bwMode="auto">
            <a:xfrm>
              <a:off x="7935341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1" name="直線コネクタ 610">
              <a:extLst>
                <a:ext uri="{FF2B5EF4-FFF2-40B4-BE49-F238E27FC236}">
                  <a16:creationId xmlns:a16="http://schemas.microsoft.com/office/drawing/2014/main" id="{EDBDA126-96D4-F568-1420-E1881E236674}"/>
                </a:ext>
              </a:extLst>
            </p:cNvPr>
            <p:cNvCxnSpPr/>
            <p:nvPr/>
          </p:nvCxnSpPr>
          <p:spPr bwMode="auto">
            <a:xfrm>
              <a:off x="7602841" y="155737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12" name="グループ化 611">
            <a:extLst>
              <a:ext uri="{FF2B5EF4-FFF2-40B4-BE49-F238E27FC236}">
                <a16:creationId xmlns:a16="http://schemas.microsoft.com/office/drawing/2014/main" id="{1E3807E3-DAFC-7E51-F84E-70ACD5C0EA07}"/>
              </a:ext>
            </a:extLst>
          </p:cNvPr>
          <p:cNvGrpSpPr/>
          <p:nvPr/>
        </p:nvGrpSpPr>
        <p:grpSpPr>
          <a:xfrm>
            <a:off x="6606604" y="1689699"/>
            <a:ext cx="2656877" cy="413781"/>
            <a:chOff x="6606604" y="1689699"/>
            <a:chExt cx="2656877" cy="413781"/>
          </a:xfrm>
        </p:grpSpPr>
        <p:sp>
          <p:nvSpPr>
            <p:cNvPr id="613" name="楕円 9">
              <a:extLst>
                <a:ext uri="{FF2B5EF4-FFF2-40B4-BE49-F238E27FC236}">
                  <a16:creationId xmlns:a16="http://schemas.microsoft.com/office/drawing/2014/main" id="{53E94281-9266-775B-FD4B-C41E76A7E88C}"/>
                </a:ext>
              </a:extLst>
            </p:cNvPr>
            <p:cNvSpPr/>
            <p:nvPr/>
          </p:nvSpPr>
          <p:spPr bwMode="auto">
            <a:xfrm>
              <a:off x="6606604" y="1743440"/>
              <a:ext cx="2656876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楕円 9">
              <a:extLst>
                <a:ext uri="{FF2B5EF4-FFF2-40B4-BE49-F238E27FC236}">
                  <a16:creationId xmlns:a16="http://schemas.microsoft.com/office/drawing/2014/main" id="{33067A2A-12B9-1BC4-AEA1-222FC5518F3C}"/>
                </a:ext>
              </a:extLst>
            </p:cNvPr>
            <p:cNvSpPr/>
            <p:nvPr/>
          </p:nvSpPr>
          <p:spPr bwMode="auto">
            <a:xfrm>
              <a:off x="6607902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楕円 9">
              <a:extLst>
                <a:ext uri="{FF2B5EF4-FFF2-40B4-BE49-F238E27FC236}">
                  <a16:creationId xmlns:a16="http://schemas.microsoft.com/office/drawing/2014/main" id="{0077EF73-0F1A-3677-21F5-6E7EDF437055}"/>
                </a:ext>
              </a:extLst>
            </p:cNvPr>
            <p:cNvSpPr/>
            <p:nvPr/>
          </p:nvSpPr>
          <p:spPr bwMode="auto">
            <a:xfrm>
              <a:off x="6940115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楕円 9">
              <a:extLst>
                <a:ext uri="{FF2B5EF4-FFF2-40B4-BE49-F238E27FC236}">
                  <a16:creationId xmlns:a16="http://schemas.microsoft.com/office/drawing/2014/main" id="{190EFB4A-CAF5-4EE2-55C2-5D3C52777BF5}"/>
                </a:ext>
              </a:extLst>
            </p:cNvPr>
            <p:cNvSpPr/>
            <p:nvPr/>
          </p:nvSpPr>
          <p:spPr bwMode="auto">
            <a:xfrm>
              <a:off x="7272326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テキスト ボックス 616">
              <a:extLst>
                <a:ext uri="{FF2B5EF4-FFF2-40B4-BE49-F238E27FC236}">
                  <a16:creationId xmlns:a16="http://schemas.microsoft.com/office/drawing/2014/main" id="{F4212C72-F59C-DB2E-0E6B-D9F58ADD9ABF}"/>
                </a:ext>
              </a:extLst>
            </p:cNvPr>
            <p:cNvSpPr txBox="1"/>
            <p:nvPr/>
          </p:nvSpPr>
          <p:spPr>
            <a:xfrm>
              <a:off x="6756717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8" name="テキスト ボックス 617">
              <a:extLst>
                <a:ext uri="{FF2B5EF4-FFF2-40B4-BE49-F238E27FC236}">
                  <a16:creationId xmlns:a16="http://schemas.microsoft.com/office/drawing/2014/main" id="{5BA25E50-25C4-450C-4CAA-A032F8969AA2}"/>
                </a:ext>
              </a:extLst>
            </p:cNvPr>
            <p:cNvSpPr txBox="1"/>
            <p:nvPr/>
          </p:nvSpPr>
          <p:spPr>
            <a:xfrm>
              <a:off x="7080567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9" name="テキスト ボックス 618">
              <a:extLst>
                <a:ext uri="{FF2B5EF4-FFF2-40B4-BE49-F238E27FC236}">
                  <a16:creationId xmlns:a16="http://schemas.microsoft.com/office/drawing/2014/main" id="{009E5127-5AFB-3170-C06D-D0C8CBAAFA89}"/>
                </a:ext>
              </a:extLst>
            </p:cNvPr>
            <p:cNvSpPr txBox="1"/>
            <p:nvPr/>
          </p:nvSpPr>
          <p:spPr>
            <a:xfrm>
              <a:off x="7413942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0" name="テキスト ボックス 619">
              <a:extLst>
                <a:ext uri="{FF2B5EF4-FFF2-40B4-BE49-F238E27FC236}">
                  <a16:creationId xmlns:a16="http://schemas.microsoft.com/office/drawing/2014/main" id="{308DAFBC-A2B0-F091-9FF4-7CEF588C9E5E}"/>
                </a:ext>
              </a:extLst>
            </p:cNvPr>
            <p:cNvSpPr txBox="1"/>
            <p:nvPr/>
          </p:nvSpPr>
          <p:spPr>
            <a:xfrm>
              <a:off x="7904318" y="1689699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cxnSp>
          <p:nvCxnSpPr>
            <p:cNvPr id="621" name="直線コネクタ 620">
              <a:extLst>
                <a:ext uri="{FF2B5EF4-FFF2-40B4-BE49-F238E27FC236}">
                  <a16:creationId xmlns:a16="http://schemas.microsoft.com/office/drawing/2014/main" id="{B38A418F-7AC1-BA5B-006E-5B5455531A78}"/>
                </a:ext>
              </a:extLst>
            </p:cNvPr>
            <p:cNvCxnSpPr/>
            <p:nvPr/>
          </p:nvCxnSpPr>
          <p:spPr bwMode="auto">
            <a:xfrm>
              <a:off x="7603750" y="193471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2" name="直線コネクタ 621">
              <a:extLst>
                <a:ext uri="{FF2B5EF4-FFF2-40B4-BE49-F238E27FC236}">
                  <a16:creationId xmlns:a16="http://schemas.microsoft.com/office/drawing/2014/main" id="{71538B29-D8B0-3F11-EA3E-9C5C911AA558}"/>
                </a:ext>
              </a:extLst>
            </p:cNvPr>
            <p:cNvCxnSpPr/>
            <p:nvPr/>
          </p:nvCxnSpPr>
          <p:spPr bwMode="auto">
            <a:xfrm>
              <a:off x="7271262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3" name="直線コネクタ 622">
              <a:extLst>
                <a:ext uri="{FF2B5EF4-FFF2-40B4-BE49-F238E27FC236}">
                  <a16:creationId xmlns:a16="http://schemas.microsoft.com/office/drawing/2014/main" id="{4F0E2F45-E7DD-6A10-24F9-5AF1FC4908B1}"/>
                </a:ext>
              </a:extLst>
            </p:cNvPr>
            <p:cNvCxnSpPr/>
            <p:nvPr/>
          </p:nvCxnSpPr>
          <p:spPr bwMode="auto">
            <a:xfrm>
              <a:off x="6939979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4" name="直線コネクタ 623">
              <a:extLst>
                <a:ext uri="{FF2B5EF4-FFF2-40B4-BE49-F238E27FC236}">
                  <a16:creationId xmlns:a16="http://schemas.microsoft.com/office/drawing/2014/main" id="{235149AE-044E-7F1E-25CB-0F1A93359EFF}"/>
                </a:ext>
              </a:extLst>
            </p:cNvPr>
            <p:cNvCxnSpPr/>
            <p:nvPr/>
          </p:nvCxnSpPr>
          <p:spPr bwMode="auto">
            <a:xfrm>
              <a:off x="6606604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5" name="直線コネクタ 624">
              <a:extLst>
                <a:ext uri="{FF2B5EF4-FFF2-40B4-BE49-F238E27FC236}">
                  <a16:creationId xmlns:a16="http://schemas.microsoft.com/office/drawing/2014/main" id="{D4327BE9-7C74-8123-E74D-81CDEA79F01D}"/>
                </a:ext>
              </a:extLst>
            </p:cNvPr>
            <p:cNvCxnSpPr/>
            <p:nvPr/>
          </p:nvCxnSpPr>
          <p:spPr bwMode="auto">
            <a:xfrm>
              <a:off x="6606604" y="2015373"/>
              <a:ext cx="99714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6" name="楕円 9">
              <a:extLst>
                <a:ext uri="{FF2B5EF4-FFF2-40B4-BE49-F238E27FC236}">
                  <a16:creationId xmlns:a16="http://schemas.microsoft.com/office/drawing/2014/main" id="{EB1BD358-CE03-0B23-B5E5-2B90C86C20C6}"/>
                </a:ext>
              </a:extLst>
            </p:cNvPr>
            <p:cNvSpPr/>
            <p:nvPr/>
          </p:nvSpPr>
          <p:spPr bwMode="auto">
            <a:xfrm>
              <a:off x="7603207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楕円 9">
              <a:extLst>
                <a:ext uri="{FF2B5EF4-FFF2-40B4-BE49-F238E27FC236}">
                  <a16:creationId xmlns:a16="http://schemas.microsoft.com/office/drawing/2014/main" id="{16614FFF-6F23-B7A4-B565-5CF1403F67EE}"/>
                </a:ext>
              </a:extLst>
            </p:cNvPr>
            <p:cNvSpPr/>
            <p:nvPr/>
          </p:nvSpPr>
          <p:spPr bwMode="auto">
            <a:xfrm>
              <a:off x="7935420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楕円 9">
              <a:extLst>
                <a:ext uri="{FF2B5EF4-FFF2-40B4-BE49-F238E27FC236}">
                  <a16:creationId xmlns:a16="http://schemas.microsoft.com/office/drawing/2014/main" id="{F545D9F5-632B-2213-F9DF-79BA28651E7D}"/>
                </a:ext>
              </a:extLst>
            </p:cNvPr>
            <p:cNvSpPr/>
            <p:nvPr/>
          </p:nvSpPr>
          <p:spPr bwMode="auto">
            <a:xfrm>
              <a:off x="8267633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楕円 9">
              <a:extLst>
                <a:ext uri="{FF2B5EF4-FFF2-40B4-BE49-F238E27FC236}">
                  <a16:creationId xmlns:a16="http://schemas.microsoft.com/office/drawing/2014/main" id="{9C1D1831-3026-A03E-4EAF-FAFFEDF737F4}"/>
                </a:ext>
              </a:extLst>
            </p:cNvPr>
            <p:cNvSpPr/>
            <p:nvPr/>
          </p:nvSpPr>
          <p:spPr bwMode="auto">
            <a:xfrm>
              <a:off x="8599846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楕円 9">
              <a:extLst>
                <a:ext uri="{FF2B5EF4-FFF2-40B4-BE49-F238E27FC236}">
                  <a16:creationId xmlns:a16="http://schemas.microsoft.com/office/drawing/2014/main" id="{570E66C4-B319-E243-0F26-4F86B355D162}"/>
                </a:ext>
              </a:extLst>
            </p:cNvPr>
            <p:cNvSpPr/>
            <p:nvPr/>
          </p:nvSpPr>
          <p:spPr bwMode="auto">
            <a:xfrm>
              <a:off x="8932057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テキスト ボックス 630">
              <a:extLst>
                <a:ext uri="{FF2B5EF4-FFF2-40B4-BE49-F238E27FC236}">
                  <a16:creationId xmlns:a16="http://schemas.microsoft.com/office/drawing/2014/main" id="{EBC4D12A-CBFD-064D-623F-2CEF60F97F87}"/>
                </a:ext>
              </a:extLst>
            </p:cNvPr>
            <p:cNvSpPr txBox="1"/>
            <p:nvPr/>
          </p:nvSpPr>
          <p:spPr>
            <a:xfrm>
              <a:off x="7749698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2" name="テキスト ボックス 631">
              <a:extLst>
                <a:ext uri="{FF2B5EF4-FFF2-40B4-BE49-F238E27FC236}">
                  <a16:creationId xmlns:a16="http://schemas.microsoft.com/office/drawing/2014/main" id="{8EC7E9AB-E10F-23E4-E205-7FD7CD750715}"/>
                </a:ext>
              </a:extLst>
            </p:cNvPr>
            <p:cNvSpPr txBox="1"/>
            <p:nvPr/>
          </p:nvSpPr>
          <p:spPr>
            <a:xfrm>
              <a:off x="8075929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3" name="テキスト ボックス 632">
              <a:extLst>
                <a:ext uri="{FF2B5EF4-FFF2-40B4-BE49-F238E27FC236}">
                  <a16:creationId xmlns:a16="http://schemas.microsoft.com/office/drawing/2014/main" id="{18F44D41-B88E-0599-74F3-8771CD0DCB69}"/>
                </a:ext>
              </a:extLst>
            </p:cNvPr>
            <p:cNvSpPr txBox="1"/>
            <p:nvPr/>
          </p:nvSpPr>
          <p:spPr>
            <a:xfrm>
              <a:off x="8416448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4" name="テキスト ボックス 633">
              <a:extLst>
                <a:ext uri="{FF2B5EF4-FFF2-40B4-BE49-F238E27FC236}">
                  <a16:creationId xmlns:a16="http://schemas.microsoft.com/office/drawing/2014/main" id="{DABADC1D-2F9F-E738-8617-9552F736621C}"/>
                </a:ext>
              </a:extLst>
            </p:cNvPr>
            <p:cNvSpPr txBox="1"/>
            <p:nvPr/>
          </p:nvSpPr>
          <p:spPr>
            <a:xfrm>
              <a:off x="8740298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5" name="テキスト ボックス 634">
              <a:extLst>
                <a:ext uri="{FF2B5EF4-FFF2-40B4-BE49-F238E27FC236}">
                  <a16:creationId xmlns:a16="http://schemas.microsoft.com/office/drawing/2014/main" id="{8E14354B-D075-C81C-E8DA-3117E462D526}"/>
                </a:ext>
              </a:extLst>
            </p:cNvPr>
            <p:cNvSpPr txBox="1"/>
            <p:nvPr/>
          </p:nvSpPr>
          <p:spPr>
            <a:xfrm>
              <a:off x="9073673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36" name="直線コネクタ 635">
              <a:extLst>
                <a:ext uri="{FF2B5EF4-FFF2-40B4-BE49-F238E27FC236}">
                  <a16:creationId xmlns:a16="http://schemas.microsoft.com/office/drawing/2014/main" id="{B0C17A92-B1E1-9F79-F8D8-3263F1EB307E}"/>
                </a:ext>
              </a:extLst>
            </p:cNvPr>
            <p:cNvCxnSpPr/>
            <p:nvPr/>
          </p:nvCxnSpPr>
          <p:spPr bwMode="auto">
            <a:xfrm>
              <a:off x="9263481" y="193471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7" name="直線コネクタ 636">
              <a:extLst>
                <a:ext uri="{FF2B5EF4-FFF2-40B4-BE49-F238E27FC236}">
                  <a16:creationId xmlns:a16="http://schemas.microsoft.com/office/drawing/2014/main" id="{A15E824F-71A5-AF40-F8BE-2F86DFBDBD37}"/>
                </a:ext>
              </a:extLst>
            </p:cNvPr>
            <p:cNvCxnSpPr/>
            <p:nvPr/>
          </p:nvCxnSpPr>
          <p:spPr bwMode="auto">
            <a:xfrm>
              <a:off x="8930993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8" name="直線コネクタ 637">
              <a:extLst>
                <a:ext uri="{FF2B5EF4-FFF2-40B4-BE49-F238E27FC236}">
                  <a16:creationId xmlns:a16="http://schemas.microsoft.com/office/drawing/2014/main" id="{737CAD2C-2646-173C-D291-842358C8C4A5}"/>
                </a:ext>
              </a:extLst>
            </p:cNvPr>
            <p:cNvCxnSpPr/>
            <p:nvPr/>
          </p:nvCxnSpPr>
          <p:spPr bwMode="auto">
            <a:xfrm>
              <a:off x="8599710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9" name="直線コネクタ 638">
              <a:extLst>
                <a:ext uri="{FF2B5EF4-FFF2-40B4-BE49-F238E27FC236}">
                  <a16:creationId xmlns:a16="http://schemas.microsoft.com/office/drawing/2014/main" id="{D87A1EC5-5F85-E546-8E9D-5F4FA6903CB2}"/>
                </a:ext>
              </a:extLst>
            </p:cNvPr>
            <p:cNvCxnSpPr/>
            <p:nvPr/>
          </p:nvCxnSpPr>
          <p:spPr bwMode="auto">
            <a:xfrm>
              <a:off x="8266335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0" name="直線コネクタ 639">
              <a:extLst>
                <a:ext uri="{FF2B5EF4-FFF2-40B4-BE49-F238E27FC236}">
                  <a16:creationId xmlns:a16="http://schemas.microsoft.com/office/drawing/2014/main" id="{701860AC-634D-AC8B-958B-DD432D1B5311}"/>
                </a:ext>
              </a:extLst>
            </p:cNvPr>
            <p:cNvCxnSpPr/>
            <p:nvPr/>
          </p:nvCxnSpPr>
          <p:spPr bwMode="auto">
            <a:xfrm>
              <a:off x="7935341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1" name="直線コネクタ 640">
              <a:extLst>
                <a:ext uri="{FF2B5EF4-FFF2-40B4-BE49-F238E27FC236}">
                  <a16:creationId xmlns:a16="http://schemas.microsoft.com/office/drawing/2014/main" id="{99102329-5055-8983-34CE-8CFBB32C553F}"/>
                </a:ext>
              </a:extLst>
            </p:cNvPr>
            <p:cNvCxnSpPr/>
            <p:nvPr/>
          </p:nvCxnSpPr>
          <p:spPr bwMode="auto">
            <a:xfrm>
              <a:off x="7602841" y="201537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42" name="テキスト ボックス 641">
            <a:extLst>
              <a:ext uri="{FF2B5EF4-FFF2-40B4-BE49-F238E27FC236}">
                <a16:creationId xmlns:a16="http://schemas.microsoft.com/office/drawing/2014/main" id="{74BD5601-3082-7606-AE2E-0C764FB4696B}"/>
              </a:ext>
            </a:extLst>
          </p:cNvPr>
          <p:cNvSpPr txBox="1"/>
          <p:nvPr/>
        </p:nvSpPr>
        <p:spPr>
          <a:xfrm>
            <a:off x="8070679" y="2147696"/>
            <a:ext cx="61448" cy="95043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</a:p>
        </p:txBody>
      </p: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223C0DA8-E677-3DDA-F1C6-2FFA8560FDCD}"/>
              </a:ext>
            </a:extLst>
          </p:cNvPr>
          <p:cNvGrpSpPr/>
          <p:nvPr/>
        </p:nvGrpSpPr>
        <p:grpSpPr>
          <a:xfrm>
            <a:off x="6939326" y="2201437"/>
            <a:ext cx="2324155" cy="360040"/>
            <a:chOff x="6939326" y="2201437"/>
            <a:chExt cx="2324155" cy="360040"/>
          </a:xfrm>
        </p:grpSpPr>
        <p:sp>
          <p:nvSpPr>
            <p:cNvPr id="644" name="楕円 9">
              <a:extLst>
                <a:ext uri="{FF2B5EF4-FFF2-40B4-BE49-F238E27FC236}">
                  <a16:creationId xmlns:a16="http://schemas.microsoft.com/office/drawing/2014/main" id="{11C8458B-3CED-D33B-C5EC-17A67E9271A8}"/>
                </a:ext>
              </a:extLst>
            </p:cNvPr>
            <p:cNvSpPr/>
            <p:nvPr/>
          </p:nvSpPr>
          <p:spPr bwMode="auto">
            <a:xfrm>
              <a:off x="6939326" y="2201437"/>
              <a:ext cx="2324154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楕円 9">
              <a:extLst>
                <a:ext uri="{FF2B5EF4-FFF2-40B4-BE49-F238E27FC236}">
                  <a16:creationId xmlns:a16="http://schemas.microsoft.com/office/drawing/2014/main" id="{40356C49-22BB-CA30-93AA-23FD245443CB}"/>
                </a:ext>
              </a:extLst>
            </p:cNvPr>
            <p:cNvSpPr/>
            <p:nvPr/>
          </p:nvSpPr>
          <p:spPr bwMode="auto">
            <a:xfrm>
              <a:off x="6940115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楕円 9">
              <a:extLst>
                <a:ext uri="{FF2B5EF4-FFF2-40B4-BE49-F238E27FC236}">
                  <a16:creationId xmlns:a16="http://schemas.microsoft.com/office/drawing/2014/main" id="{31130CDA-FE91-45CA-234B-272304CF23B6}"/>
                </a:ext>
              </a:extLst>
            </p:cNvPr>
            <p:cNvSpPr/>
            <p:nvPr/>
          </p:nvSpPr>
          <p:spPr bwMode="auto">
            <a:xfrm>
              <a:off x="7272326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テキスト ボックス 646">
              <a:extLst>
                <a:ext uri="{FF2B5EF4-FFF2-40B4-BE49-F238E27FC236}">
                  <a16:creationId xmlns:a16="http://schemas.microsoft.com/office/drawing/2014/main" id="{63FADF9F-C837-5BFC-3953-5578303A7641}"/>
                </a:ext>
              </a:extLst>
            </p:cNvPr>
            <p:cNvSpPr txBox="1"/>
            <p:nvPr/>
          </p:nvSpPr>
          <p:spPr>
            <a:xfrm>
              <a:off x="7080567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8" name="テキスト ボックス 647">
              <a:extLst>
                <a:ext uri="{FF2B5EF4-FFF2-40B4-BE49-F238E27FC236}">
                  <a16:creationId xmlns:a16="http://schemas.microsoft.com/office/drawing/2014/main" id="{5BB8F9D6-B362-FADB-DA34-8CF8053461F5}"/>
                </a:ext>
              </a:extLst>
            </p:cNvPr>
            <p:cNvSpPr txBox="1"/>
            <p:nvPr/>
          </p:nvSpPr>
          <p:spPr>
            <a:xfrm>
              <a:off x="7413942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49" name="直線コネクタ 648">
              <a:extLst>
                <a:ext uri="{FF2B5EF4-FFF2-40B4-BE49-F238E27FC236}">
                  <a16:creationId xmlns:a16="http://schemas.microsoft.com/office/drawing/2014/main" id="{3F1B72FC-8094-77E6-5A69-BFDC4C1871BA}"/>
                </a:ext>
              </a:extLst>
            </p:cNvPr>
            <p:cNvCxnSpPr/>
            <p:nvPr/>
          </p:nvCxnSpPr>
          <p:spPr bwMode="auto">
            <a:xfrm>
              <a:off x="7603750" y="239270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0" name="直線コネクタ 649">
              <a:extLst>
                <a:ext uri="{FF2B5EF4-FFF2-40B4-BE49-F238E27FC236}">
                  <a16:creationId xmlns:a16="http://schemas.microsoft.com/office/drawing/2014/main" id="{79E841A1-BC82-4C38-76A5-D20CF458A207}"/>
                </a:ext>
              </a:extLst>
            </p:cNvPr>
            <p:cNvCxnSpPr/>
            <p:nvPr/>
          </p:nvCxnSpPr>
          <p:spPr bwMode="auto">
            <a:xfrm>
              <a:off x="7271262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1" name="直線コネクタ 650">
              <a:extLst>
                <a:ext uri="{FF2B5EF4-FFF2-40B4-BE49-F238E27FC236}">
                  <a16:creationId xmlns:a16="http://schemas.microsoft.com/office/drawing/2014/main" id="{20380BB7-0482-AC81-1E71-703F81790D49}"/>
                </a:ext>
              </a:extLst>
            </p:cNvPr>
            <p:cNvCxnSpPr/>
            <p:nvPr/>
          </p:nvCxnSpPr>
          <p:spPr bwMode="auto">
            <a:xfrm>
              <a:off x="6939979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2" name="直線コネクタ 651">
              <a:extLst>
                <a:ext uri="{FF2B5EF4-FFF2-40B4-BE49-F238E27FC236}">
                  <a16:creationId xmlns:a16="http://schemas.microsoft.com/office/drawing/2014/main" id="{A181B6E2-611A-870A-2668-BF10C3B302A5}"/>
                </a:ext>
              </a:extLst>
            </p:cNvPr>
            <p:cNvCxnSpPr/>
            <p:nvPr/>
          </p:nvCxnSpPr>
          <p:spPr bwMode="auto">
            <a:xfrm>
              <a:off x="6939326" y="2473370"/>
              <a:ext cx="6644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53" name="楕円 9">
              <a:extLst>
                <a:ext uri="{FF2B5EF4-FFF2-40B4-BE49-F238E27FC236}">
                  <a16:creationId xmlns:a16="http://schemas.microsoft.com/office/drawing/2014/main" id="{44533326-B409-0EB9-B978-3AFAC0AAA71F}"/>
                </a:ext>
              </a:extLst>
            </p:cNvPr>
            <p:cNvSpPr/>
            <p:nvPr/>
          </p:nvSpPr>
          <p:spPr bwMode="auto">
            <a:xfrm>
              <a:off x="7603207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楕円 9">
              <a:extLst>
                <a:ext uri="{FF2B5EF4-FFF2-40B4-BE49-F238E27FC236}">
                  <a16:creationId xmlns:a16="http://schemas.microsoft.com/office/drawing/2014/main" id="{01745168-71C2-AEA6-0896-1E927137B872}"/>
                </a:ext>
              </a:extLst>
            </p:cNvPr>
            <p:cNvSpPr/>
            <p:nvPr/>
          </p:nvSpPr>
          <p:spPr bwMode="auto">
            <a:xfrm>
              <a:off x="7935420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楕円 9">
              <a:extLst>
                <a:ext uri="{FF2B5EF4-FFF2-40B4-BE49-F238E27FC236}">
                  <a16:creationId xmlns:a16="http://schemas.microsoft.com/office/drawing/2014/main" id="{9F339BA8-B39F-FBFF-98DC-DE95FA8F9CA2}"/>
                </a:ext>
              </a:extLst>
            </p:cNvPr>
            <p:cNvSpPr/>
            <p:nvPr/>
          </p:nvSpPr>
          <p:spPr bwMode="auto">
            <a:xfrm>
              <a:off x="8267633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楕円 9">
              <a:extLst>
                <a:ext uri="{FF2B5EF4-FFF2-40B4-BE49-F238E27FC236}">
                  <a16:creationId xmlns:a16="http://schemas.microsoft.com/office/drawing/2014/main" id="{E6E5189C-CBCD-5969-96A3-F088665AF1C7}"/>
                </a:ext>
              </a:extLst>
            </p:cNvPr>
            <p:cNvSpPr/>
            <p:nvPr/>
          </p:nvSpPr>
          <p:spPr bwMode="auto">
            <a:xfrm>
              <a:off x="8599846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楕円 9">
              <a:extLst>
                <a:ext uri="{FF2B5EF4-FFF2-40B4-BE49-F238E27FC236}">
                  <a16:creationId xmlns:a16="http://schemas.microsoft.com/office/drawing/2014/main" id="{59D2FCF0-85B1-3565-9193-65F69AB96DA9}"/>
                </a:ext>
              </a:extLst>
            </p:cNvPr>
            <p:cNvSpPr/>
            <p:nvPr/>
          </p:nvSpPr>
          <p:spPr bwMode="auto">
            <a:xfrm>
              <a:off x="8932057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テキスト ボックス 657">
              <a:extLst>
                <a:ext uri="{FF2B5EF4-FFF2-40B4-BE49-F238E27FC236}">
                  <a16:creationId xmlns:a16="http://schemas.microsoft.com/office/drawing/2014/main" id="{7C35CF52-254A-FC10-C408-ECF85AC88FB7}"/>
                </a:ext>
              </a:extLst>
            </p:cNvPr>
            <p:cNvSpPr txBox="1"/>
            <p:nvPr/>
          </p:nvSpPr>
          <p:spPr>
            <a:xfrm>
              <a:off x="7749698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59" name="テキスト ボックス 658">
              <a:extLst>
                <a:ext uri="{FF2B5EF4-FFF2-40B4-BE49-F238E27FC236}">
                  <a16:creationId xmlns:a16="http://schemas.microsoft.com/office/drawing/2014/main" id="{27B2A17D-BF44-5A5D-5CA5-0DE6FAEB77B6}"/>
                </a:ext>
              </a:extLst>
            </p:cNvPr>
            <p:cNvSpPr txBox="1"/>
            <p:nvPr/>
          </p:nvSpPr>
          <p:spPr>
            <a:xfrm>
              <a:off x="8075929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0" name="テキスト ボックス 659">
              <a:extLst>
                <a:ext uri="{FF2B5EF4-FFF2-40B4-BE49-F238E27FC236}">
                  <a16:creationId xmlns:a16="http://schemas.microsoft.com/office/drawing/2014/main" id="{392430D4-C0DC-7811-84EF-426D59A40CCD}"/>
                </a:ext>
              </a:extLst>
            </p:cNvPr>
            <p:cNvSpPr txBox="1"/>
            <p:nvPr/>
          </p:nvSpPr>
          <p:spPr>
            <a:xfrm>
              <a:off x="8416448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1" name="テキスト ボックス 660">
              <a:extLst>
                <a:ext uri="{FF2B5EF4-FFF2-40B4-BE49-F238E27FC236}">
                  <a16:creationId xmlns:a16="http://schemas.microsoft.com/office/drawing/2014/main" id="{90754675-7615-3297-7956-AEB39FB49535}"/>
                </a:ext>
              </a:extLst>
            </p:cNvPr>
            <p:cNvSpPr txBox="1"/>
            <p:nvPr/>
          </p:nvSpPr>
          <p:spPr>
            <a:xfrm>
              <a:off x="8740298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2" name="テキスト ボックス 661">
              <a:extLst>
                <a:ext uri="{FF2B5EF4-FFF2-40B4-BE49-F238E27FC236}">
                  <a16:creationId xmlns:a16="http://schemas.microsoft.com/office/drawing/2014/main" id="{35451851-2B3F-F942-1397-4ED1060FC241}"/>
                </a:ext>
              </a:extLst>
            </p:cNvPr>
            <p:cNvSpPr txBox="1"/>
            <p:nvPr/>
          </p:nvSpPr>
          <p:spPr>
            <a:xfrm>
              <a:off x="9073673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63" name="直線コネクタ 662">
              <a:extLst>
                <a:ext uri="{FF2B5EF4-FFF2-40B4-BE49-F238E27FC236}">
                  <a16:creationId xmlns:a16="http://schemas.microsoft.com/office/drawing/2014/main" id="{CCE26CDE-DE1A-20B6-1A92-34E1F7E9CCBA}"/>
                </a:ext>
              </a:extLst>
            </p:cNvPr>
            <p:cNvCxnSpPr/>
            <p:nvPr/>
          </p:nvCxnSpPr>
          <p:spPr bwMode="auto">
            <a:xfrm>
              <a:off x="9263481" y="239270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4" name="直線コネクタ 663">
              <a:extLst>
                <a:ext uri="{FF2B5EF4-FFF2-40B4-BE49-F238E27FC236}">
                  <a16:creationId xmlns:a16="http://schemas.microsoft.com/office/drawing/2014/main" id="{2C44A7C3-CC50-9EFC-4576-ED47223262EC}"/>
                </a:ext>
              </a:extLst>
            </p:cNvPr>
            <p:cNvCxnSpPr/>
            <p:nvPr/>
          </p:nvCxnSpPr>
          <p:spPr bwMode="auto">
            <a:xfrm>
              <a:off x="8930993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5" name="直線コネクタ 664">
              <a:extLst>
                <a:ext uri="{FF2B5EF4-FFF2-40B4-BE49-F238E27FC236}">
                  <a16:creationId xmlns:a16="http://schemas.microsoft.com/office/drawing/2014/main" id="{22B47F5E-3F63-27E8-BF1A-7D419500C705}"/>
                </a:ext>
              </a:extLst>
            </p:cNvPr>
            <p:cNvCxnSpPr/>
            <p:nvPr/>
          </p:nvCxnSpPr>
          <p:spPr bwMode="auto">
            <a:xfrm>
              <a:off x="8599710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6" name="直線コネクタ 665">
              <a:extLst>
                <a:ext uri="{FF2B5EF4-FFF2-40B4-BE49-F238E27FC236}">
                  <a16:creationId xmlns:a16="http://schemas.microsoft.com/office/drawing/2014/main" id="{7F34434F-55BD-6FC6-FD7A-0A8332AE4251}"/>
                </a:ext>
              </a:extLst>
            </p:cNvPr>
            <p:cNvCxnSpPr/>
            <p:nvPr/>
          </p:nvCxnSpPr>
          <p:spPr bwMode="auto">
            <a:xfrm>
              <a:off x="8266335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7" name="直線コネクタ 666">
              <a:extLst>
                <a:ext uri="{FF2B5EF4-FFF2-40B4-BE49-F238E27FC236}">
                  <a16:creationId xmlns:a16="http://schemas.microsoft.com/office/drawing/2014/main" id="{187A3807-3C05-EF5E-0B2C-674365F950A4}"/>
                </a:ext>
              </a:extLst>
            </p:cNvPr>
            <p:cNvCxnSpPr/>
            <p:nvPr/>
          </p:nvCxnSpPr>
          <p:spPr bwMode="auto">
            <a:xfrm>
              <a:off x="7935341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8" name="直線コネクタ 667">
              <a:extLst>
                <a:ext uri="{FF2B5EF4-FFF2-40B4-BE49-F238E27FC236}">
                  <a16:creationId xmlns:a16="http://schemas.microsoft.com/office/drawing/2014/main" id="{2A465B4E-F5FD-C052-2127-249654845A66}"/>
                </a:ext>
              </a:extLst>
            </p:cNvPr>
            <p:cNvCxnSpPr/>
            <p:nvPr/>
          </p:nvCxnSpPr>
          <p:spPr bwMode="auto">
            <a:xfrm>
              <a:off x="7602841" y="247337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69" name="グループ化 668">
            <a:extLst>
              <a:ext uri="{FF2B5EF4-FFF2-40B4-BE49-F238E27FC236}">
                <a16:creationId xmlns:a16="http://schemas.microsoft.com/office/drawing/2014/main" id="{D9E7ECAA-282C-1184-7146-87C1B34A8D40}"/>
              </a:ext>
            </a:extLst>
          </p:cNvPr>
          <p:cNvGrpSpPr/>
          <p:nvPr/>
        </p:nvGrpSpPr>
        <p:grpSpPr>
          <a:xfrm>
            <a:off x="7270200" y="2605693"/>
            <a:ext cx="1993281" cy="413781"/>
            <a:chOff x="7270200" y="2605693"/>
            <a:chExt cx="1993281" cy="413781"/>
          </a:xfrm>
        </p:grpSpPr>
        <p:sp>
          <p:nvSpPr>
            <p:cNvPr id="670" name="楕円 9">
              <a:extLst>
                <a:ext uri="{FF2B5EF4-FFF2-40B4-BE49-F238E27FC236}">
                  <a16:creationId xmlns:a16="http://schemas.microsoft.com/office/drawing/2014/main" id="{CA7336F0-518E-BC39-CE46-DB6363FC6AF9}"/>
                </a:ext>
              </a:extLst>
            </p:cNvPr>
            <p:cNvSpPr/>
            <p:nvPr/>
          </p:nvSpPr>
          <p:spPr bwMode="auto">
            <a:xfrm>
              <a:off x="7270200" y="2659434"/>
              <a:ext cx="199328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楕円 9">
              <a:extLst>
                <a:ext uri="{FF2B5EF4-FFF2-40B4-BE49-F238E27FC236}">
                  <a16:creationId xmlns:a16="http://schemas.microsoft.com/office/drawing/2014/main" id="{E099503F-8BAC-8794-C890-605C62958721}"/>
                </a:ext>
              </a:extLst>
            </p:cNvPr>
            <p:cNvSpPr/>
            <p:nvPr/>
          </p:nvSpPr>
          <p:spPr bwMode="auto">
            <a:xfrm>
              <a:off x="7272326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テキスト ボックス 671">
              <a:extLst>
                <a:ext uri="{FF2B5EF4-FFF2-40B4-BE49-F238E27FC236}">
                  <a16:creationId xmlns:a16="http://schemas.microsoft.com/office/drawing/2014/main" id="{BF720B52-077F-22D1-B077-036643E7E1F4}"/>
                </a:ext>
              </a:extLst>
            </p:cNvPr>
            <p:cNvSpPr txBox="1"/>
            <p:nvPr/>
          </p:nvSpPr>
          <p:spPr>
            <a:xfrm>
              <a:off x="7413942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3" name="テキスト ボックス 672">
              <a:extLst>
                <a:ext uri="{FF2B5EF4-FFF2-40B4-BE49-F238E27FC236}">
                  <a16:creationId xmlns:a16="http://schemas.microsoft.com/office/drawing/2014/main" id="{6A427235-F561-A460-1C7F-3F3E59E81D42}"/>
                </a:ext>
              </a:extLst>
            </p:cNvPr>
            <p:cNvSpPr txBox="1"/>
            <p:nvPr/>
          </p:nvSpPr>
          <p:spPr>
            <a:xfrm>
              <a:off x="8236116" y="2605693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cxnSp>
          <p:nvCxnSpPr>
            <p:cNvPr id="674" name="直線コネクタ 673">
              <a:extLst>
                <a:ext uri="{FF2B5EF4-FFF2-40B4-BE49-F238E27FC236}">
                  <a16:creationId xmlns:a16="http://schemas.microsoft.com/office/drawing/2014/main" id="{9203C473-0AC8-1CD8-C104-914017612BBD}"/>
                </a:ext>
              </a:extLst>
            </p:cNvPr>
            <p:cNvCxnSpPr/>
            <p:nvPr/>
          </p:nvCxnSpPr>
          <p:spPr bwMode="auto">
            <a:xfrm>
              <a:off x="7603750" y="285070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5" name="直線コネクタ 674">
              <a:extLst>
                <a:ext uri="{FF2B5EF4-FFF2-40B4-BE49-F238E27FC236}">
                  <a16:creationId xmlns:a16="http://schemas.microsoft.com/office/drawing/2014/main" id="{5276EF70-01BA-87EC-E8F9-703DE1344C95}"/>
                </a:ext>
              </a:extLst>
            </p:cNvPr>
            <p:cNvCxnSpPr/>
            <p:nvPr/>
          </p:nvCxnSpPr>
          <p:spPr bwMode="auto">
            <a:xfrm>
              <a:off x="7271262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6" name="直線コネクタ 675">
              <a:extLst>
                <a:ext uri="{FF2B5EF4-FFF2-40B4-BE49-F238E27FC236}">
                  <a16:creationId xmlns:a16="http://schemas.microsoft.com/office/drawing/2014/main" id="{67C7AD9C-B590-6761-C725-A71209D918E3}"/>
                </a:ext>
              </a:extLst>
            </p:cNvPr>
            <p:cNvCxnSpPr/>
            <p:nvPr/>
          </p:nvCxnSpPr>
          <p:spPr bwMode="auto">
            <a:xfrm>
              <a:off x="7271262" y="2931367"/>
              <a:ext cx="332488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77" name="楕円 9">
              <a:extLst>
                <a:ext uri="{FF2B5EF4-FFF2-40B4-BE49-F238E27FC236}">
                  <a16:creationId xmlns:a16="http://schemas.microsoft.com/office/drawing/2014/main" id="{C380C6A6-DD5F-DBA8-DD11-01AB86DCF89D}"/>
                </a:ext>
              </a:extLst>
            </p:cNvPr>
            <p:cNvSpPr/>
            <p:nvPr/>
          </p:nvSpPr>
          <p:spPr bwMode="auto">
            <a:xfrm>
              <a:off x="7603207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楕円 9">
              <a:extLst>
                <a:ext uri="{FF2B5EF4-FFF2-40B4-BE49-F238E27FC236}">
                  <a16:creationId xmlns:a16="http://schemas.microsoft.com/office/drawing/2014/main" id="{DADB5A40-69C4-4D1D-9370-0E383CFD292C}"/>
                </a:ext>
              </a:extLst>
            </p:cNvPr>
            <p:cNvSpPr/>
            <p:nvPr/>
          </p:nvSpPr>
          <p:spPr bwMode="auto">
            <a:xfrm>
              <a:off x="7935420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楕円 9">
              <a:extLst>
                <a:ext uri="{FF2B5EF4-FFF2-40B4-BE49-F238E27FC236}">
                  <a16:creationId xmlns:a16="http://schemas.microsoft.com/office/drawing/2014/main" id="{54C410BC-045A-0C63-15AB-A48A62094F33}"/>
                </a:ext>
              </a:extLst>
            </p:cNvPr>
            <p:cNvSpPr/>
            <p:nvPr/>
          </p:nvSpPr>
          <p:spPr bwMode="auto">
            <a:xfrm>
              <a:off x="8267633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楕円 9">
              <a:extLst>
                <a:ext uri="{FF2B5EF4-FFF2-40B4-BE49-F238E27FC236}">
                  <a16:creationId xmlns:a16="http://schemas.microsoft.com/office/drawing/2014/main" id="{A80BF23F-7C5D-1BF0-1050-D95ABB1CD5B8}"/>
                </a:ext>
              </a:extLst>
            </p:cNvPr>
            <p:cNvSpPr/>
            <p:nvPr/>
          </p:nvSpPr>
          <p:spPr bwMode="auto">
            <a:xfrm>
              <a:off x="8599846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楕円 9">
              <a:extLst>
                <a:ext uri="{FF2B5EF4-FFF2-40B4-BE49-F238E27FC236}">
                  <a16:creationId xmlns:a16="http://schemas.microsoft.com/office/drawing/2014/main" id="{21CB7210-A851-4E54-1DD0-802DCE5AABC2}"/>
                </a:ext>
              </a:extLst>
            </p:cNvPr>
            <p:cNvSpPr/>
            <p:nvPr/>
          </p:nvSpPr>
          <p:spPr bwMode="auto">
            <a:xfrm>
              <a:off x="8932057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テキスト ボックス 681">
              <a:extLst>
                <a:ext uri="{FF2B5EF4-FFF2-40B4-BE49-F238E27FC236}">
                  <a16:creationId xmlns:a16="http://schemas.microsoft.com/office/drawing/2014/main" id="{1B834CD9-F118-A59B-92BC-AA0B888E8A0B}"/>
                </a:ext>
              </a:extLst>
            </p:cNvPr>
            <p:cNvSpPr txBox="1"/>
            <p:nvPr/>
          </p:nvSpPr>
          <p:spPr>
            <a:xfrm>
              <a:off x="7749698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83" name="テキスト ボックス 682">
              <a:extLst>
                <a:ext uri="{FF2B5EF4-FFF2-40B4-BE49-F238E27FC236}">
                  <a16:creationId xmlns:a16="http://schemas.microsoft.com/office/drawing/2014/main" id="{CBC19BDD-C837-E62D-8F47-EDBA8DB8535D}"/>
                </a:ext>
              </a:extLst>
            </p:cNvPr>
            <p:cNvSpPr txBox="1"/>
            <p:nvPr/>
          </p:nvSpPr>
          <p:spPr>
            <a:xfrm>
              <a:off x="8075929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84" name="テキスト ボックス 683">
              <a:extLst>
                <a:ext uri="{FF2B5EF4-FFF2-40B4-BE49-F238E27FC236}">
                  <a16:creationId xmlns:a16="http://schemas.microsoft.com/office/drawing/2014/main" id="{C8199865-D1C7-4E09-86F8-32B00BA913B1}"/>
                </a:ext>
              </a:extLst>
            </p:cNvPr>
            <p:cNvSpPr txBox="1"/>
            <p:nvPr/>
          </p:nvSpPr>
          <p:spPr>
            <a:xfrm>
              <a:off x="8416448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85" name="テキスト ボックス 684">
              <a:extLst>
                <a:ext uri="{FF2B5EF4-FFF2-40B4-BE49-F238E27FC236}">
                  <a16:creationId xmlns:a16="http://schemas.microsoft.com/office/drawing/2014/main" id="{388DA000-440B-3761-3DD0-E370508E34B7}"/>
                </a:ext>
              </a:extLst>
            </p:cNvPr>
            <p:cNvSpPr txBox="1"/>
            <p:nvPr/>
          </p:nvSpPr>
          <p:spPr>
            <a:xfrm>
              <a:off x="8740298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86" name="テキスト ボックス 685">
              <a:extLst>
                <a:ext uri="{FF2B5EF4-FFF2-40B4-BE49-F238E27FC236}">
                  <a16:creationId xmlns:a16="http://schemas.microsoft.com/office/drawing/2014/main" id="{364C6B3C-993C-854F-0277-D211D6E733EE}"/>
                </a:ext>
              </a:extLst>
            </p:cNvPr>
            <p:cNvSpPr txBox="1"/>
            <p:nvPr/>
          </p:nvSpPr>
          <p:spPr>
            <a:xfrm>
              <a:off x="9073673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87" name="直線コネクタ 686">
              <a:extLst>
                <a:ext uri="{FF2B5EF4-FFF2-40B4-BE49-F238E27FC236}">
                  <a16:creationId xmlns:a16="http://schemas.microsoft.com/office/drawing/2014/main" id="{802194A9-9240-10FC-48D4-6C8F19475C0B}"/>
                </a:ext>
              </a:extLst>
            </p:cNvPr>
            <p:cNvCxnSpPr/>
            <p:nvPr/>
          </p:nvCxnSpPr>
          <p:spPr bwMode="auto">
            <a:xfrm>
              <a:off x="9263481" y="285070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8" name="直線コネクタ 687">
              <a:extLst>
                <a:ext uri="{FF2B5EF4-FFF2-40B4-BE49-F238E27FC236}">
                  <a16:creationId xmlns:a16="http://schemas.microsoft.com/office/drawing/2014/main" id="{9276F7D8-7E40-C6CC-0A0F-9004F757FFEA}"/>
                </a:ext>
              </a:extLst>
            </p:cNvPr>
            <p:cNvCxnSpPr/>
            <p:nvPr/>
          </p:nvCxnSpPr>
          <p:spPr bwMode="auto">
            <a:xfrm>
              <a:off x="8930993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9" name="直線コネクタ 688">
              <a:extLst>
                <a:ext uri="{FF2B5EF4-FFF2-40B4-BE49-F238E27FC236}">
                  <a16:creationId xmlns:a16="http://schemas.microsoft.com/office/drawing/2014/main" id="{6FEEA90B-5DA6-C546-AA67-81335B0756B1}"/>
                </a:ext>
              </a:extLst>
            </p:cNvPr>
            <p:cNvCxnSpPr/>
            <p:nvPr/>
          </p:nvCxnSpPr>
          <p:spPr bwMode="auto">
            <a:xfrm>
              <a:off x="8599710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0" name="直線コネクタ 689">
              <a:extLst>
                <a:ext uri="{FF2B5EF4-FFF2-40B4-BE49-F238E27FC236}">
                  <a16:creationId xmlns:a16="http://schemas.microsoft.com/office/drawing/2014/main" id="{F475B50C-BD7A-2C58-950E-F531BFC75369}"/>
                </a:ext>
              </a:extLst>
            </p:cNvPr>
            <p:cNvCxnSpPr/>
            <p:nvPr/>
          </p:nvCxnSpPr>
          <p:spPr bwMode="auto">
            <a:xfrm>
              <a:off x="8266335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1" name="直線コネクタ 690">
              <a:extLst>
                <a:ext uri="{FF2B5EF4-FFF2-40B4-BE49-F238E27FC236}">
                  <a16:creationId xmlns:a16="http://schemas.microsoft.com/office/drawing/2014/main" id="{18BC00B5-AD18-1744-00CB-E1D42F27C97D}"/>
                </a:ext>
              </a:extLst>
            </p:cNvPr>
            <p:cNvCxnSpPr/>
            <p:nvPr/>
          </p:nvCxnSpPr>
          <p:spPr bwMode="auto">
            <a:xfrm>
              <a:off x="7935341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2" name="直線コネクタ 691">
              <a:extLst>
                <a:ext uri="{FF2B5EF4-FFF2-40B4-BE49-F238E27FC236}">
                  <a16:creationId xmlns:a16="http://schemas.microsoft.com/office/drawing/2014/main" id="{990060DB-1868-65AF-E102-1A8AF9EB67A2}"/>
                </a:ext>
              </a:extLst>
            </p:cNvPr>
            <p:cNvCxnSpPr/>
            <p:nvPr/>
          </p:nvCxnSpPr>
          <p:spPr bwMode="auto">
            <a:xfrm>
              <a:off x="7602841" y="293136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93" name="グループ化 692">
            <a:extLst>
              <a:ext uri="{FF2B5EF4-FFF2-40B4-BE49-F238E27FC236}">
                <a16:creationId xmlns:a16="http://schemas.microsoft.com/office/drawing/2014/main" id="{651CD821-0879-DE1A-6729-D75589C6927C}"/>
              </a:ext>
            </a:extLst>
          </p:cNvPr>
          <p:cNvGrpSpPr/>
          <p:nvPr/>
        </p:nvGrpSpPr>
        <p:grpSpPr>
          <a:xfrm>
            <a:off x="7602840" y="3076958"/>
            <a:ext cx="1660641" cy="413781"/>
            <a:chOff x="7602840" y="3076958"/>
            <a:chExt cx="1660641" cy="413781"/>
          </a:xfrm>
        </p:grpSpPr>
        <p:sp>
          <p:nvSpPr>
            <p:cNvPr id="694" name="楕円 9">
              <a:extLst>
                <a:ext uri="{FF2B5EF4-FFF2-40B4-BE49-F238E27FC236}">
                  <a16:creationId xmlns:a16="http://schemas.microsoft.com/office/drawing/2014/main" id="{9EBDF677-0427-D436-EB28-0DD72B7311FE}"/>
                </a:ext>
              </a:extLst>
            </p:cNvPr>
            <p:cNvSpPr/>
            <p:nvPr/>
          </p:nvSpPr>
          <p:spPr bwMode="auto">
            <a:xfrm>
              <a:off x="7602840" y="3130699"/>
              <a:ext cx="166064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95" name="テキスト ボックス 694">
              <a:extLst>
                <a:ext uri="{FF2B5EF4-FFF2-40B4-BE49-F238E27FC236}">
                  <a16:creationId xmlns:a16="http://schemas.microsoft.com/office/drawing/2014/main" id="{05877275-2F26-CEA9-1D94-9B33E5E1A9BE}"/>
                </a:ext>
              </a:extLst>
            </p:cNvPr>
            <p:cNvSpPr txBox="1"/>
            <p:nvPr/>
          </p:nvSpPr>
          <p:spPr>
            <a:xfrm>
              <a:off x="8402436" y="3076958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cxnSp>
          <p:nvCxnSpPr>
            <p:cNvPr id="696" name="直線コネクタ 695">
              <a:extLst>
                <a:ext uri="{FF2B5EF4-FFF2-40B4-BE49-F238E27FC236}">
                  <a16:creationId xmlns:a16="http://schemas.microsoft.com/office/drawing/2014/main" id="{FB79AD39-6950-5A34-C91E-8D7AD28D3249}"/>
                </a:ext>
              </a:extLst>
            </p:cNvPr>
            <p:cNvCxnSpPr/>
            <p:nvPr/>
          </p:nvCxnSpPr>
          <p:spPr bwMode="auto">
            <a:xfrm>
              <a:off x="7603750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7" name="直線コネクタ 696">
              <a:extLst>
                <a:ext uri="{FF2B5EF4-FFF2-40B4-BE49-F238E27FC236}">
                  <a16:creationId xmlns:a16="http://schemas.microsoft.com/office/drawing/2014/main" id="{93E94E83-D283-0102-6F60-0AE10E3C4D90}"/>
                </a:ext>
              </a:extLst>
            </p:cNvPr>
            <p:cNvCxnSpPr/>
            <p:nvPr/>
          </p:nvCxnSpPr>
          <p:spPr bwMode="auto">
            <a:xfrm>
              <a:off x="7603750" y="3402632"/>
              <a:ext cx="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98" name="楕円 9">
              <a:extLst>
                <a:ext uri="{FF2B5EF4-FFF2-40B4-BE49-F238E27FC236}">
                  <a16:creationId xmlns:a16="http://schemas.microsoft.com/office/drawing/2014/main" id="{81B01DA8-008F-DC31-179F-8AC793FD4290}"/>
                </a:ext>
              </a:extLst>
            </p:cNvPr>
            <p:cNvSpPr/>
            <p:nvPr/>
          </p:nvSpPr>
          <p:spPr bwMode="auto">
            <a:xfrm>
              <a:off x="760320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楕円 9">
              <a:extLst>
                <a:ext uri="{FF2B5EF4-FFF2-40B4-BE49-F238E27FC236}">
                  <a16:creationId xmlns:a16="http://schemas.microsoft.com/office/drawing/2014/main" id="{E5E95128-0395-AF62-CB40-73EC195771FE}"/>
                </a:ext>
              </a:extLst>
            </p:cNvPr>
            <p:cNvSpPr/>
            <p:nvPr/>
          </p:nvSpPr>
          <p:spPr bwMode="auto">
            <a:xfrm>
              <a:off x="7935420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楕円 9">
              <a:extLst>
                <a:ext uri="{FF2B5EF4-FFF2-40B4-BE49-F238E27FC236}">
                  <a16:creationId xmlns:a16="http://schemas.microsoft.com/office/drawing/2014/main" id="{DFEB4F4B-77E9-FE8B-C5A2-4ABB0992B007}"/>
                </a:ext>
              </a:extLst>
            </p:cNvPr>
            <p:cNvSpPr/>
            <p:nvPr/>
          </p:nvSpPr>
          <p:spPr bwMode="auto">
            <a:xfrm>
              <a:off x="8267633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楕円 9">
              <a:extLst>
                <a:ext uri="{FF2B5EF4-FFF2-40B4-BE49-F238E27FC236}">
                  <a16:creationId xmlns:a16="http://schemas.microsoft.com/office/drawing/2014/main" id="{2AC5D15E-51E2-A393-151F-36CBE5497167}"/>
                </a:ext>
              </a:extLst>
            </p:cNvPr>
            <p:cNvSpPr/>
            <p:nvPr/>
          </p:nvSpPr>
          <p:spPr bwMode="auto">
            <a:xfrm>
              <a:off x="8599846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楕円 9">
              <a:extLst>
                <a:ext uri="{FF2B5EF4-FFF2-40B4-BE49-F238E27FC236}">
                  <a16:creationId xmlns:a16="http://schemas.microsoft.com/office/drawing/2014/main" id="{629941DF-3572-BE55-67B7-25FB426F4937}"/>
                </a:ext>
              </a:extLst>
            </p:cNvPr>
            <p:cNvSpPr/>
            <p:nvPr/>
          </p:nvSpPr>
          <p:spPr bwMode="auto">
            <a:xfrm>
              <a:off x="893205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テキスト ボックス 702">
              <a:extLst>
                <a:ext uri="{FF2B5EF4-FFF2-40B4-BE49-F238E27FC236}">
                  <a16:creationId xmlns:a16="http://schemas.microsoft.com/office/drawing/2014/main" id="{E49C157C-7794-F86E-EC64-1E2497F3FEF8}"/>
                </a:ext>
              </a:extLst>
            </p:cNvPr>
            <p:cNvSpPr txBox="1"/>
            <p:nvPr/>
          </p:nvSpPr>
          <p:spPr>
            <a:xfrm>
              <a:off x="774969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4" name="テキスト ボックス 703">
              <a:extLst>
                <a:ext uri="{FF2B5EF4-FFF2-40B4-BE49-F238E27FC236}">
                  <a16:creationId xmlns:a16="http://schemas.microsoft.com/office/drawing/2014/main" id="{39638AF0-0AA4-31EA-ACB0-91E7FF1DA1DC}"/>
                </a:ext>
              </a:extLst>
            </p:cNvPr>
            <p:cNvSpPr txBox="1"/>
            <p:nvPr/>
          </p:nvSpPr>
          <p:spPr>
            <a:xfrm>
              <a:off x="8075929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5" name="テキスト ボックス 704">
              <a:extLst>
                <a:ext uri="{FF2B5EF4-FFF2-40B4-BE49-F238E27FC236}">
                  <a16:creationId xmlns:a16="http://schemas.microsoft.com/office/drawing/2014/main" id="{C362E680-4DB2-CB29-CEC6-DEA0E9A4FD6A}"/>
                </a:ext>
              </a:extLst>
            </p:cNvPr>
            <p:cNvSpPr txBox="1"/>
            <p:nvPr/>
          </p:nvSpPr>
          <p:spPr>
            <a:xfrm>
              <a:off x="841644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6" name="テキスト ボックス 705">
              <a:extLst>
                <a:ext uri="{FF2B5EF4-FFF2-40B4-BE49-F238E27FC236}">
                  <a16:creationId xmlns:a16="http://schemas.microsoft.com/office/drawing/2014/main" id="{3193B680-1FA5-0DAD-318E-D94F03795D9C}"/>
                </a:ext>
              </a:extLst>
            </p:cNvPr>
            <p:cNvSpPr txBox="1"/>
            <p:nvPr/>
          </p:nvSpPr>
          <p:spPr>
            <a:xfrm>
              <a:off x="874029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7" name="テキスト ボックス 706">
              <a:extLst>
                <a:ext uri="{FF2B5EF4-FFF2-40B4-BE49-F238E27FC236}">
                  <a16:creationId xmlns:a16="http://schemas.microsoft.com/office/drawing/2014/main" id="{7D3C213F-6E7E-475B-29CF-7CB0BCF51510}"/>
                </a:ext>
              </a:extLst>
            </p:cNvPr>
            <p:cNvSpPr txBox="1"/>
            <p:nvPr/>
          </p:nvSpPr>
          <p:spPr>
            <a:xfrm>
              <a:off x="9073673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708" name="直線コネクタ 707">
              <a:extLst>
                <a:ext uri="{FF2B5EF4-FFF2-40B4-BE49-F238E27FC236}">
                  <a16:creationId xmlns:a16="http://schemas.microsoft.com/office/drawing/2014/main" id="{13F4474D-A6A2-0490-AC81-8ADB79CEFC1B}"/>
                </a:ext>
              </a:extLst>
            </p:cNvPr>
            <p:cNvCxnSpPr/>
            <p:nvPr/>
          </p:nvCxnSpPr>
          <p:spPr bwMode="auto">
            <a:xfrm>
              <a:off x="9263481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9" name="直線コネクタ 708">
              <a:extLst>
                <a:ext uri="{FF2B5EF4-FFF2-40B4-BE49-F238E27FC236}">
                  <a16:creationId xmlns:a16="http://schemas.microsoft.com/office/drawing/2014/main" id="{1AAC0C5A-BEEC-5BCA-C3CD-256233A42EBE}"/>
                </a:ext>
              </a:extLst>
            </p:cNvPr>
            <p:cNvCxnSpPr/>
            <p:nvPr/>
          </p:nvCxnSpPr>
          <p:spPr bwMode="auto">
            <a:xfrm>
              <a:off x="8930993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0" name="直線コネクタ 709">
              <a:extLst>
                <a:ext uri="{FF2B5EF4-FFF2-40B4-BE49-F238E27FC236}">
                  <a16:creationId xmlns:a16="http://schemas.microsoft.com/office/drawing/2014/main" id="{AF3F04C7-E293-7597-B5F8-985548AFF845}"/>
                </a:ext>
              </a:extLst>
            </p:cNvPr>
            <p:cNvCxnSpPr/>
            <p:nvPr/>
          </p:nvCxnSpPr>
          <p:spPr bwMode="auto">
            <a:xfrm>
              <a:off x="8599710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1" name="直線コネクタ 710">
              <a:extLst>
                <a:ext uri="{FF2B5EF4-FFF2-40B4-BE49-F238E27FC236}">
                  <a16:creationId xmlns:a16="http://schemas.microsoft.com/office/drawing/2014/main" id="{37431CF2-8AC8-93A3-AA15-FEAF1601F3DB}"/>
                </a:ext>
              </a:extLst>
            </p:cNvPr>
            <p:cNvCxnSpPr/>
            <p:nvPr/>
          </p:nvCxnSpPr>
          <p:spPr bwMode="auto">
            <a:xfrm>
              <a:off x="8266335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2" name="直線コネクタ 711">
              <a:extLst>
                <a:ext uri="{FF2B5EF4-FFF2-40B4-BE49-F238E27FC236}">
                  <a16:creationId xmlns:a16="http://schemas.microsoft.com/office/drawing/2014/main" id="{01FE85C9-E677-EECD-FEB8-9019BC4D7D92}"/>
                </a:ext>
              </a:extLst>
            </p:cNvPr>
            <p:cNvCxnSpPr/>
            <p:nvPr/>
          </p:nvCxnSpPr>
          <p:spPr bwMode="auto">
            <a:xfrm>
              <a:off x="7935341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3" name="直線コネクタ 712">
              <a:extLst>
                <a:ext uri="{FF2B5EF4-FFF2-40B4-BE49-F238E27FC236}">
                  <a16:creationId xmlns:a16="http://schemas.microsoft.com/office/drawing/2014/main" id="{0BB04749-C074-E720-1F98-827FB7730A71}"/>
                </a:ext>
              </a:extLst>
            </p:cNvPr>
            <p:cNvCxnSpPr/>
            <p:nvPr/>
          </p:nvCxnSpPr>
          <p:spPr bwMode="auto">
            <a:xfrm>
              <a:off x="7602841" y="340263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14" name="グループ化 713">
            <a:extLst>
              <a:ext uri="{FF2B5EF4-FFF2-40B4-BE49-F238E27FC236}">
                <a16:creationId xmlns:a16="http://schemas.microsoft.com/office/drawing/2014/main" id="{48D0BC08-9A7B-044C-5719-C1D1280E2FBE}"/>
              </a:ext>
            </a:extLst>
          </p:cNvPr>
          <p:cNvGrpSpPr/>
          <p:nvPr/>
        </p:nvGrpSpPr>
        <p:grpSpPr>
          <a:xfrm>
            <a:off x="7933887" y="3534955"/>
            <a:ext cx="1329594" cy="413781"/>
            <a:chOff x="7933887" y="3534955"/>
            <a:chExt cx="1329594" cy="413781"/>
          </a:xfrm>
        </p:grpSpPr>
        <p:sp>
          <p:nvSpPr>
            <p:cNvPr id="715" name="楕円 9">
              <a:extLst>
                <a:ext uri="{FF2B5EF4-FFF2-40B4-BE49-F238E27FC236}">
                  <a16:creationId xmlns:a16="http://schemas.microsoft.com/office/drawing/2014/main" id="{A7B50805-02D5-042C-711F-1486A508EB8D}"/>
                </a:ext>
              </a:extLst>
            </p:cNvPr>
            <p:cNvSpPr/>
            <p:nvPr/>
          </p:nvSpPr>
          <p:spPr bwMode="auto">
            <a:xfrm>
              <a:off x="7933887" y="3588696"/>
              <a:ext cx="1329593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テキスト ボックス 715">
              <a:extLst>
                <a:ext uri="{FF2B5EF4-FFF2-40B4-BE49-F238E27FC236}">
                  <a16:creationId xmlns:a16="http://schemas.microsoft.com/office/drawing/2014/main" id="{419B77B0-2789-C417-12E0-1814E2F13D20}"/>
                </a:ext>
              </a:extLst>
            </p:cNvPr>
            <p:cNvSpPr txBox="1"/>
            <p:nvPr/>
          </p:nvSpPr>
          <p:spPr>
            <a:xfrm>
              <a:off x="8567959" y="3534955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717" name="楕円 9">
              <a:extLst>
                <a:ext uri="{FF2B5EF4-FFF2-40B4-BE49-F238E27FC236}">
                  <a16:creationId xmlns:a16="http://schemas.microsoft.com/office/drawing/2014/main" id="{074B55DD-B748-CA21-592F-FE19C00BA55E}"/>
                </a:ext>
              </a:extLst>
            </p:cNvPr>
            <p:cNvSpPr/>
            <p:nvPr/>
          </p:nvSpPr>
          <p:spPr bwMode="auto">
            <a:xfrm>
              <a:off x="7935420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楕円 9">
              <a:extLst>
                <a:ext uri="{FF2B5EF4-FFF2-40B4-BE49-F238E27FC236}">
                  <a16:creationId xmlns:a16="http://schemas.microsoft.com/office/drawing/2014/main" id="{A0500E2A-EE42-35E7-57BB-48F22333FE59}"/>
                </a:ext>
              </a:extLst>
            </p:cNvPr>
            <p:cNvSpPr/>
            <p:nvPr/>
          </p:nvSpPr>
          <p:spPr bwMode="auto">
            <a:xfrm>
              <a:off x="8267633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楕円 9">
              <a:extLst>
                <a:ext uri="{FF2B5EF4-FFF2-40B4-BE49-F238E27FC236}">
                  <a16:creationId xmlns:a16="http://schemas.microsoft.com/office/drawing/2014/main" id="{F995D3CB-C0BC-5323-AE2E-4EAAE86B7B93}"/>
                </a:ext>
              </a:extLst>
            </p:cNvPr>
            <p:cNvSpPr/>
            <p:nvPr/>
          </p:nvSpPr>
          <p:spPr bwMode="auto">
            <a:xfrm>
              <a:off x="8599846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楕円 9">
              <a:extLst>
                <a:ext uri="{FF2B5EF4-FFF2-40B4-BE49-F238E27FC236}">
                  <a16:creationId xmlns:a16="http://schemas.microsoft.com/office/drawing/2014/main" id="{41D2EE1A-11BA-9E6F-33D6-ECC128B626E3}"/>
                </a:ext>
              </a:extLst>
            </p:cNvPr>
            <p:cNvSpPr/>
            <p:nvPr/>
          </p:nvSpPr>
          <p:spPr bwMode="auto">
            <a:xfrm>
              <a:off x="8932057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テキスト ボックス 720">
              <a:extLst>
                <a:ext uri="{FF2B5EF4-FFF2-40B4-BE49-F238E27FC236}">
                  <a16:creationId xmlns:a16="http://schemas.microsoft.com/office/drawing/2014/main" id="{CF5AA4E2-4759-BF2A-BFA8-8FA62D582158}"/>
                </a:ext>
              </a:extLst>
            </p:cNvPr>
            <p:cNvSpPr txBox="1"/>
            <p:nvPr/>
          </p:nvSpPr>
          <p:spPr>
            <a:xfrm>
              <a:off x="8075929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2" name="テキスト ボックス 721">
              <a:extLst>
                <a:ext uri="{FF2B5EF4-FFF2-40B4-BE49-F238E27FC236}">
                  <a16:creationId xmlns:a16="http://schemas.microsoft.com/office/drawing/2014/main" id="{AA1762F9-E42F-001C-398D-E4BC3A5127A0}"/>
                </a:ext>
              </a:extLst>
            </p:cNvPr>
            <p:cNvSpPr txBox="1"/>
            <p:nvPr/>
          </p:nvSpPr>
          <p:spPr>
            <a:xfrm>
              <a:off x="8416448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3" name="テキスト ボックス 722">
              <a:extLst>
                <a:ext uri="{FF2B5EF4-FFF2-40B4-BE49-F238E27FC236}">
                  <a16:creationId xmlns:a16="http://schemas.microsoft.com/office/drawing/2014/main" id="{EECCCE41-1D85-16CB-1743-147F6EB8F9BF}"/>
                </a:ext>
              </a:extLst>
            </p:cNvPr>
            <p:cNvSpPr txBox="1"/>
            <p:nvPr/>
          </p:nvSpPr>
          <p:spPr>
            <a:xfrm>
              <a:off x="8740298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4" name="テキスト ボックス 723">
              <a:extLst>
                <a:ext uri="{FF2B5EF4-FFF2-40B4-BE49-F238E27FC236}">
                  <a16:creationId xmlns:a16="http://schemas.microsoft.com/office/drawing/2014/main" id="{C98EB6A6-303E-0325-8986-C16DF0024597}"/>
                </a:ext>
              </a:extLst>
            </p:cNvPr>
            <p:cNvSpPr txBox="1"/>
            <p:nvPr/>
          </p:nvSpPr>
          <p:spPr>
            <a:xfrm>
              <a:off x="9073673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725" name="直線コネクタ 724">
              <a:extLst>
                <a:ext uri="{FF2B5EF4-FFF2-40B4-BE49-F238E27FC236}">
                  <a16:creationId xmlns:a16="http://schemas.microsoft.com/office/drawing/2014/main" id="{D7340E32-E165-0E6B-8850-29E8A4351D39}"/>
                </a:ext>
              </a:extLst>
            </p:cNvPr>
            <p:cNvCxnSpPr/>
            <p:nvPr/>
          </p:nvCxnSpPr>
          <p:spPr bwMode="auto">
            <a:xfrm>
              <a:off x="9263481" y="377996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6" name="直線コネクタ 725">
              <a:extLst>
                <a:ext uri="{FF2B5EF4-FFF2-40B4-BE49-F238E27FC236}">
                  <a16:creationId xmlns:a16="http://schemas.microsoft.com/office/drawing/2014/main" id="{0B64492B-7D0D-EC26-D603-113B0DCE4783}"/>
                </a:ext>
              </a:extLst>
            </p:cNvPr>
            <p:cNvCxnSpPr/>
            <p:nvPr/>
          </p:nvCxnSpPr>
          <p:spPr bwMode="auto">
            <a:xfrm>
              <a:off x="8930993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7" name="直線コネクタ 726">
              <a:extLst>
                <a:ext uri="{FF2B5EF4-FFF2-40B4-BE49-F238E27FC236}">
                  <a16:creationId xmlns:a16="http://schemas.microsoft.com/office/drawing/2014/main" id="{9F237488-FF7B-DDBF-9FA3-F8FD8F1E1FCE}"/>
                </a:ext>
              </a:extLst>
            </p:cNvPr>
            <p:cNvCxnSpPr/>
            <p:nvPr/>
          </p:nvCxnSpPr>
          <p:spPr bwMode="auto">
            <a:xfrm>
              <a:off x="8599710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8" name="直線コネクタ 727">
              <a:extLst>
                <a:ext uri="{FF2B5EF4-FFF2-40B4-BE49-F238E27FC236}">
                  <a16:creationId xmlns:a16="http://schemas.microsoft.com/office/drawing/2014/main" id="{2C2C3D98-F8FC-0445-6418-9DBA94082033}"/>
                </a:ext>
              </a:extLst>
            </p:cNvPr>
            <p:cNvCxnSpPr/>
            <p:nvPr/>
          </p:nvCxnSpPr>
          <p:spPr bwMode="auto">
            <a:xfrm>
              <a:off x="8266335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9" name="直線コネクタ 728">
              <a:extLst>
                <a:ext uri="{FF2B5EF4-FFF2-40B4-BE49-F238E27FC236}">
                  <a16:creationId xmlns:a16="http://schemas.microsoft.com/office/drawing/2014/main" id="{D476145D-1DA6-38E7-81DC-50D8964424E4}"/>
                </a:ext>
              </a:extLst>
            </p:cNvPr>
            <p:cNvCxnSpPr/>
            <p:nvPr/>
          </p:nvCxnSpPr>
          <p:spPr bwMode="auto">
            <a:xfrm>
              <a:off x="7935341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30" name="直線コネクタ 729">
              <a:extLst>
                <a:ext uri="{FF2B5EF4-FFF2-40B4-BE49-F238E27FC236}">
                  <a16:creationId xmlns:a16="http://schemas.microsoft.com/office/drawing/2014/main" id="{E01B039A-6227-EACF-BB3D-A31A79E279EF}"/>
                </a:ext>
              </a:extLst>
            </p:cNvPr>
            <p:cNvCxnSpPr/>
            <p:nvPr/>
          </p:nvCxnSpPr>
          <p:spPr bwMode="auto">
            <a:xfrm>
              <a:off x="7933887" y="3860629"/>
              <a:ext cx="13295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31" name="グループ化 730">
            <a:extLst>
              <a:ext uri="{FF2B5EF4-FFF2-40B4-BE49-F238E27FC236}">
                <a16:creationId xmlns:a16="http://schemas.microsoft.com/office/drawing/2014/main" id="{89531BDE-E8F4-7A4C-E663-54EFB86CF0A8}"/>
              </a:ext>
            </a:extLst>
          </p:cNvPr>
          <p:cNvGrpSpPr/>
          <p:nvPr/>
        </p:nvGrpSpPr>
        <p:grpSpPr>
          <a:xfrm>
            <a:off x="8264560" y="3992952"/>
            <a:ext cx="998921" cy="413781"/>
            <a:chOff x="8264560" y="3992952"/>
            <a:chExt cx="998921" cy="413781"/>
          </a:xfrm>
        </p:grpSpPr>
        <p:sp>
          <p:nvSpPr>
            <p:cNvPr id="732" name="楕円 9">
              <a:extLst>
                <a:ext uri="{FF2B5EF4-FFF2-40B4-BE49-F238E27FC236}">
                  <a16:creationId xmlns:a16="http://schemas.microsoft.com/office/drawing/2014/main" id="{222358CD-D151-E3C5-D2DC-776C88C2B8A6}"/>
                </a:ext>
              </a:extLst>
            </p:cNvPr>
            <p:cNvSpPr/>
            <p:nvPr/>
          </p:nvSpPr>
          <p:spPr bwMode="auto">
            <a:xfrm>
              <a:off x="8264560" y="4046693"/>
              <a:ext cx="99892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テキスト ボックス 732">
              <a:extLst>
                <a:ext uri="{FF2B5EF4-FFF2-40B4-BE49-F238E27FC236}">
                  <a16:creationId xmlns:a16="http://schemas.microsoft.com/office/drawing/2014/main" id="{080E2A85-E0A7-FD5E-745F-3F7E908A7CAA}"/>
                </a:ext>
              </a:extLst>
            </p:cNvPr>
            <p:cNvSpPr txBox="1"/>
            <p:nvPr/>
          </p:nvSpPr>
          <p:spPr>
            <a:xfrm>
              <a:off x="8733296" y="3992952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734" name="楕円 9">
              <a:extLst>
                <a:ext uri="{FF2B5EF4-FFF2-40B4-BE49-F238E27FC236}">
                  <a16:creationId xmlns:a16="http://schemas.microsoft.com/office/drawing/2014/main" id="{4B85D0F0-CF7B-E9C2-994C-CBE901CA4374}"/>
                </a:ext>
              </a:extLst>
            </p:cNvPr>
            <p:cNvSpPr/>
            <p:nvPr/>
          </p:nvSpPr>
          <p:spPr bwMode="auto">
            <a:xfrm>
              <a:off x="8267633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楕円 9">
              <a:extLst>
                <a:ext uri="{FF2B5EF4-FFF2-40B4-BE49-F238E27FC236}">
                  <a16:creationId xmlns:a16="http://schemas.microsoft.com/office/drawing/2014/main" id="{CBB73320-14C8-7E8D-1163-53D4505E4BB9}"/>
                </a:ext>
              </a:extLst>
            </p:cNvPr>
            <p:cNvSpPr/>
            <p:nvPr/>
          </p:nvSpPr>
          <p:spPr bwMode="auto">
            <a:xfrm>
              <a:off x="8599846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楕円 9">
              <a:extLst>
                <a:ext uri="{FF2B5EF4-FFF2-40B4-BE49-F238E27FC236}">
                  <a16:creationId xmlns:a16="http://schemas.microsoft.com/office/drawing/2014/main" id="{FF4CC0E7-0C25-2A01-9F27-1A03012576DA}"/>
                </a:ext>
              </a:extLst>
            </p:cNvPr>
            <p:cNvSpPr/>
            <p:nvPr/>
          </p:nvSpPr>
          <p:spPr bwMode="auto">
            <a:xfrm>
              <a:off x="8932057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テキスト ボックス 736">
              <a:extLst>
                <a:ext uri="{FF2B5EF4-FFF2-40B4-BE49-F238E27FC236}">
                  <a16:creationId xmlns:a16="http://schemas.microsoft.com/office/drawing/2014/main" id="{3A671EAB-817A-FE8E-3B35-70189023C54F}"/>
                </a:ext>
              </a:extLst>
            </p:cNvPr>
            <p:cNvSpPr txBox="1"/>
            <p:nvPr/>
          </p:nvSpPr>
          <p:spPr>
            <a:xfrm>
              <a:off x="8416448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8" name="テキスト ボックス 737">
              <a:extLst>
                <a:ext uri="{FF2B5EF4-FFF2-40B4-BE49-F238E27FC236}">
                  <a16:creationId xmlns:a16="http://schemas.microsoft.com/office/drawing/2014/main" id="{D7B16EAE-2A70-8D75-039F-76C9584D83A4}"/>
                </a:ext>
              </a:extLst>
            </p:cNvPr>
            <p:cNvSpPr txBox="1"/>
            <p:nvPr/>
          </p:nvSpPr>
          <p:spPr>
            <a:xfrm>
              <a:off x="8740298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9" name="テキスト ボックス 738">
              <a:extLst>
                <a:ext uri="{FF2B5EF4-FFF2-40B4-BE49-F238E27FC236}">
                  <a16:creationId xmlns:a16="http://schemas.microsoft.com/office/drawing/2014/main" id="{BFDC738F-1AE7-834C-6513-70820FD95200}"/>
                </a:ext>
              </a:extLst>
            </p:cNvPr>
            <p:cNvSpPr txBox="1"/>
            <p:nvPr/>
          </p:nvSpPr>
          <p:spPr>
            <a:xfrm>
              <a:off x="9073673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740" name="直線コネクタ 739">
              <a:extLst>
                <a:ext uri="{FF2B5EF4-FFF2-40B4-BE49-F238E27FC236}">
                  <a16:creationId xmlns:a16="http://schemas.microsoft.com/office/drawing/2014/main" id="{8FF7AE5C-64E3-88EA-600E-4CF2F3B8E094}"/>
                </a:ext>
              </a:extLst>
            </p:cNvPr>
            <p:cNvCxnSpPr/>
            <p:nvPr/>
          </p:nvCxnSpPr>
          <p:spPr bwMode="auto">
            <a:xfrm>
              <a:off x="9263481" y="423796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1" name="直線コネクタ 740">
              <a:extLst>
                <a:ext uri="{FF2B5EF4-FFF2-40B4-BE49-F238E27FC236}">
                  <a16:creationId xmlns:a16="http://schemas.microsoft.com/office/drawing/2014/main" id="{B40062BF-3F29-D69B-66D6-AB6EAD0BEC20}"/>
                </a:ext>
              </a:extLst>
            </p:cNvPr>
            <p:cNvCxnSpPr/>
            <p:nvPr/>
          </p:nvCxnSpPr>
          <p:spPr bwMode="auto">
            <a:xfrm>
              <a:off x="8930993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2" name="直線コネクタ 741">
              <a:extLst>
                <a:ext uri="{FF2B5EF4-FFF2-40B4-BE49-F238E27FC236}">
                  <a16:creationId xmlns:a16="http://schemas.microsoft.com/office/drawing/2014/main" id="{5F63CC0D-4139-82A1-41FB-6FDA7A644CE6}"/>
                </a:ext>
              </a:extLst>
            </p:cNvPr>
            <p:cNvCxnSpPr/>
            <p:nvPr/>
          </p:nvCxnSpPr>
          <p:spPr bwMode="auto">
            <a:xfrm>
              <a:off x="8599710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3" name="直線コネクタ 742">
              <a:extLst>
                <a:ext uri="{FF2B5EF4-FFF2-40B4-BE49-F238E27FC236}">
                  <a16:creationId xmlns:a16="http://schemas.microsoft.com/office/drawing/2014/main" id="{85E4FC9A-F29F-5676-7BD5-1E03D04F19CE}"/>
                </a:ext>
              </a:extLst>
            </p:cNvPr>
            <p:cNvCxnSpPr/>
            <p:nvPr/>
          </p:nvCxnSpPr>
          <p:spPr bwMode="auto">
            <a:xfrm>
              <a:off x="8266335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4" name="直線コネクタ 743">
              <a:extLst>
                <a:ext uri="{FF2B5EF4-FFF2-40B4-BE49-F238E27FC236}">
                  <a16:creationId xmlns:a16="http://schemas.microsoft.com/office/drawing/2014/main" id="{B58364CA-E160-0B28-CBB0-96ADBDD752AC}"/>
                </a:ext>
              </a:extLst>
            </p:cNvPr>
            <p:cNvCxnSpPr/>
            <p:nvPr/>
          </p:nvCxnSpPr>
          <p:spPr bwMode="auto">
            <a:xfrm>
              <a:off x="8266335" y="4318626"/>
              <a:ext cx="99714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45" name="グループ化 744">
            <a:extLst>
              <a:ext uri="{FF2B5EF4-FFF2-40B4-BE49-F238E27FC236}">
                <a16:creationId xmlns:a16="http://schemas.microsoft.com/office/drawing/2014/main" id="{742A8ECF-BA95-EEBC-DA55-0125081DEB33}"/>
              </a:ext>
            </a:extLst>
          </p:cNvPr>
          <p:cNvGrpSpPr/>
          <p:nvPr/>
        </p:nvGrpSpPr>
        <p:grpSpPr>
          <a:xfrm>
            <a:off x="8599056" y="4450949"/>
            <a:ext cx="664425" cy="413781"/>
            <a:chOff x="8599056" y="4450949"/>
            <a:chExt cx="664425" cy="413781"/>
          </a:xfrm>
        </p:grpSpPr>
        <p:sp>
          <p:nvSpPr>
            <p:cNvPr id="746" name="楕円 9">
              <a:extLst>
                <a:ext uri="{FF2B5EF4-FFF2-40B4-BE49-F238E27FC236}">
                  <a16:creationId xmlns:a16="http://schemas.microsoft.com/office/drawing/2014/main" id="{7A5468E3-08F9-E878-7B12-6CD135CBCD57}"/>
                </a:ext>
              </a:extLst>
            </p:cNvPr>
            <p:cNvSpPr/>
            <p:nvPr/>
          </p:nvSpPr>
          <p:spPr bwMode="auto">
            <a:xfrm>
              <a:off x="8599056" y="4504690"/>
              <a:ext cx="664424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テキスト ボックス 746">
              <a:extLst>
                <a:ext uri="{FF2B5EF4-FFF2-40B4-BE49-F238E27FC236}">
                  <a16:creationId xmlns:a16="http://schemas.microsoft.com/office/drawing/2014/main" id="{0E0A189A-A8B0-7108-55D7-6C8EA170DEE4}"/>
                </a:ext>
              </a:extLst>
            </p:cNvPr>
            <p:cNvSpPr txBox="1"/>
            <p:nvPr/>
          </p:nvSpPr>
          <p:spPr>
            <a:xfrm>
              <a:off x="8900544" y="4450949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748" name="楕円 9">
              <a:extLst>
                <a:ext uri="{FF2B5EF4-FFF2-40B4-BE49-F238E27FC236}">
                  <a16:creationId xmlns:a16="http://schemas.microsoft.com/office/drawing/2014/main" id="{344FEBAA-4AA0-0D5F-418B-C34B1994F2BC}"/>
                </a:ext>
              </a:extLst>
            </p:cNvPr>
            <p:cNvSpPr/>
            <p:nvPr/>
          </p:nvSpPr>
          <p:spPr bwMode="auto">
            <a:xfrm>
              <a:off x="8599846" y="463970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楕円 9">
              <a:extLst>
                <a:ext uri="{FF2B5EF4-FFF2-40B4-BE49-F238E27FC236}">
                  <a16:creationId xmlns:a16="http://schemas.microsoft.com/office/drawing/2014/main" id="{936290BE-C93B-E892-26D4-F6E4C24B95ED}"/>
                </a:ext>
              </a:extLst>
            </p:cNvPr>
            <p:cNvSpPr/>
            <p:nvPr/>
          </p:nvSpPr>
          <p:spPr bwMode="auto">
            <a:xfrm>
              <a:off x="8932057" y="463970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テキスト ボックス 749">
              <a:extLst>
                <a:ext uri="{FF2B5EF4-FFF2-40B4-BE49-F238E27FC236}">
                  <a16:creationId xmlns:a16="http://schemas.microsoft.com/office/drawing/2014/main" id="{42D04201-F28B-2387-EE9B-CC4A01DB9BC4}"/>
                </a:ext>
              </a:extLst>
            </p:cNvPr>
            <p:cNvSpPr txBox="1"/>
            <p:nvPr/>
          </p:nvSpPr>
          <p:spPr>
            <a:xfrm>
              <a:off x="8740298" y="461038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1" name="テキスト ボックス 750">
              <a:extLst>
                <a:ext uri="{FF2B5EF4-FFF2-40B4-BE49-F238E27FC236}">
                  <a16:creationId xmlns:a16="http://schemas.microsoft.com/office/drawing/2014/main" id="{CF9F8A2B-66CB-4AA0-A9D9-37A4316C1086}"/>
                </a:ext>
              </a:extLst>
            </p:cNvPr>
            <p:cNvSpPr txBox="1"/>
            <p:nvPr/>
          </p:nvSpPr>
          <p:spPr>
            <a:xfrm>
              <a:off x="9073673" y="461038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752" name="直線コネクタ 751">
              <a:extLst>
                <a:ext uri="{FF2B5EF4-FFF2-40B4-BE49-F238E27FC236}">
                  <a16:creationId xmlns:a16="http://schemas.microsoft.com/office/drawing/2014/main" id="{96F4125E-4C76-59A6-AFDC-B5EE10D29CE8}"/>
                </a:ext>
              </a:extLst>
            </p:cNvPr>
            <p:cNvCxnSpPr/>
            <p:nvPr/>
          </p:nvCxnSpPr>
          <p:spPr bwMode="auto">
            <a:xfrm>
              <a:off x="9263481" y="469596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3" name="直線コネクタ 752">
              <a:extLst>
                <a:ext uri="{FF2B5EF4-FFF2-40B4-BE49-F238E27FC236}">
                  <a16:creationId xmlns:a16="http://schemas.microsoft.com/office/drawing/2014/main" id="{1CE90F9B-7676-1895-2EEF-0FAD4869BA1C}"/>
                </a:ext>
              </a:extLst>
            </p:cNvPr>
            <p:cNvCxnSpPr/>
            <p:nvPr/>
          </p:nvCxnSpPr>
          <p:spPr bwMode="auto">
            <a:xfrm>
              <a:off x="8930993" y="469596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4" name="直線コネクタ 753">
              <a:extLst>
                <a:ext uri="{FF2B5EF4-FFF2-40B4-BE49-F238E27FC236}">
                  <a16:creationId xmlns:a16="http://schemas.microsoft.com/office/drawing/2014/main" id="{C2465D03-755D-CBCA-9E2D-7D3A2BC2F0DF}"/>
                </a:ext>
              </a:extLst>
            </p:cNvPr>
            <p:cNvCxnSpPr/>
            <p:nvPr/>
          </p:nvCxnSpPr>
          <p:spPr bwMode="auto">
            <a:xfrm>
              <a:off x="8599710" y="469596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5" name="直線コネクタ 754">
              <a:extLst>
                <a:ext uri="{FF2B5EF4-FFF2-40B4-BE49-F238E27FC236}">
                  <a16:creationId xmlns:a16="http://schemas.microsoft.com/office/drawing/2014/main" id="{82C98F02-6783-41ED-8AF8-C3A437B8807C}"/>
                </a:ext>
              </a:extLst>
            </p:cNvPr>
            <p:cNvCxnSpPr/>
            <p:nvPr/>
          </p:nvCxnSpPr>
          <p:spPr bwMode="auto">
            <a:xfrm>
              <a:off x="8599057" y="4776623"/>
              <a:ext cx="6644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22315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等分、分割表記パーツ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92D8A5F-5C07-3120-5B79-B26A74289BDE}"/>
              </a:ext>
            </a:extLst>
          </p:cNvPr>
          <p:cNvGrpSpPr/>
          <p:nvPr/>
        </p:nvGrpSpPr>
        <p:grpSpPr>
          <a:xfrm>
            <a:off x="665425" y="3524366"/>
            <a:ext cx="4978172" cy="225025"/>
            <a:chOff x="665425" y="3524366"/>
            <a:chExt cx="4978172" cy="225025"/>
          </a:xfrm>
        </p:grpSpPr>
        <p:sp>
          <p:nvSpPr>
            <p:cNvPr id="4" name="楕円 9">
              <a:extLst>
                <a:ext uri="{FF2B5EF4-FFF2-40B4-BE49-F238E27FC236}">
                  <a16:creationId xmlns:a16="http://schemas.microsoft.com/office/drawing/2014/main" id="{E4FF03B0-003D-227A-2689-E8896B3B3E8C}"/>
                </a:ext>
              </a:extLst>
            </p:cNvPr>
            <p:cNvSpPr/>
            <p:nvPr/>
          </p:nvSpPr>
          <p:spPr bwMode="auto">
            <a:xfrm>
              <a:off x="665791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楕円 9">
              <a:extLst>
                <a:ext uri="{FF2B5EF4-FFF2-40B4-BE49-F238E27FC236}">
                  <a16:creationId xmlns:a16="http://schemas.microsoft.com/office/drawing/2014/main" id="{CA00C958-2B00-1699-E37A-93BC924487B5}"/>
                </a:ext>
              </a:extLst>
            </p:cNvPr>
            <p:cNvSpPr/>
            <p:nvPr/>
          </p:nvSpPr>
          <p:spPr bwMode="auto">
            <a:xfrm>
              <a:off x="998004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楕円 9">
              <a:extLst>
                <a:ext uri="{FF2B5EF4-FFF2-40B4-BE49-F238E27FC236}">
                  <a16:creationId xmlns:a16="http://schemas.microsoft.com/office/drawing/2014/main" id="{33B8257C-4E10-F9FE-9B38-6FCDF3D0F8DA}"/>
                </a:ext>
              </a:extLst>
            </p:cNvPr>
            <p:cNvSpPr/>
            <p:nvPr/>
          </p:nvSpPr>
          <p:spPr bwMode="auto">
            <a:xfrm>
              <a:off x="1330217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楕円 9">
              <a:extLst>
                <a:ext uri="{FF2B5EF4-FFF2-40B4-BE49-F238E27FC236}">
                  <a16:creationId xmlns:a16="http://schemas.microsoft.com/office/drawing/2014/main" id="{FC3C193F-938D-30A7-264A-6AF5F4D8CED2}"/>
                </a:ext>
              </a:extLst>
            </p:cNvPr>
            <p:cNvSpPr/>
            <p:nvPr/>
          </p:nvSpPr>
          <p:spPr bwMode="auto">
            <a:xfrm>
              <a:off x="1662430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楕円 9">
              <a:extLst>
                <a:ext uri="{FF2B5EF4-FFF2-40B4-BE49-F238E27FC236}">
                  <a16:creationId xmlns:a16="http://schemas.microsoft.com/office/drawing/2014/main" id="{3F521A04-81E6-55B5-1635-B1A632791438}"/>
                </a:ext>
              </a:extLst>
            </p:cNvPr>
            <p:cNvSpPr/>
            <p:nvPr/>
          </p:nvSpPr>
          <p:spPr bwMode="auto">
            <a:xfrm>
              <a:off x="1994641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BFBE99E7-2EB8-C369-89D7-7F15379C13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358062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A8DE7CC-DCAA-562B-6291-F67CEFC829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358062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F5C486F4-1813-CFF9-4E95-260E08D0EA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93340B81-35FF-D861-333F-8BD5EAD97E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5F874410-2EF8-43B6-88D9-79E4FB69BF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F3717175-2EC3-41A8-29F1-B61BAF3375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A9D82BE-5255-0591-259F-E59D239E09D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3661284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楕円 9">
              <a:extLst>
                <a:ext uri="{FF2B5EF4-FFF2-40B4-BE49-F238E27FC236}">
                  <a16:creationId xmlns:a16="http://schemas.microsoft.com/office/drawing/2014/main" id="{9876360D-3F87-9746-0A50-0E429106FF8E}"/>
                </a:ext>
              </a:extLst>
            </p:cNvPr>
            <p:cNvSpPr/>
            <p:nvPr/>
          </p:nvSpPr>
          <p:spPr bwMode="auto">
            <a:xfrm>
              <a:off x="2325522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楕円 9">
              <a:extLst>
                <a:ext uri="{FF2B5EF4-FFF2-40B4-BE49-F238E27FC236}">
                  <a16:creationId xmlns:a16="http://schemas.microsoft.com/office/drawing/2014/main" id="{9972EC7F-8B6A-FB53-4675-7D295FEA1F0F}"/>
                </a:ext>
              </a:extLst>
            </p:cNvPr>
            <p:cNvSpPr/>
            <p:nvPr/>
          </p:nvSpPr>
          <p:spPr bwMode="auto">
            <a:xfrm>
              <a:off x="2657735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楕円 9">
              <a:extLst>
                <a:ext uri="{FF2B5EF4-FFF2-40B4-BE49-F238E27FC236}">
                  <a16:creationId xmlns:a16="http://schemas.microsoft.com/office/drawing/2014/main" id="{89CC7FB7-2E6D-FE47-D324-2AB63094B938}"/>
                </a:ext>
              </a:extLst>
            </p:cNvPr>
            <p:cNvSpPr/>
            <p:nvPr/>
          </p:nvSpPr>
          <p:spPr bwMode="auto">
            <a:xfrm>
              <a:off x="2989948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楕円 9">
              <a:extLst>
                <a:ext uri="{FF2B5EF4-FFF2-40B4-BE49-F238E27FC236}">
                  <a16:creationId xmlns:a16="http://schemas.microsoft.com/office/drawing/2014/main" id="{84A8A8E1-90B8-B3CA-49B9-BEF4C23AAE62}"/>
                </a:ext>
              </a:extLst>
            </p:cNvPr>
            <p:cNvSpPr/>
            <p:nvPr/>
          </p:nvSpPr>
          <p:spPr bwMode="auto">
            <a:xfrm>
              <a:off x="3322161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楕円 9">
              <a:extLst>
                <a:ext uri="{FF2B5EF4-FFF2-40B4-BE49-F238E27FC236}">
                  <a16:creationId xmlns:a16="http://schemas.microsoft.com/office/drawing/2014/main" id="{AB0CA6D0-BC47-57D7-78F3-EF00A3B111C4}"/>
                </a:ext>
              </a:extLst>
            </p:cNvPr>
            <p:cNvSpPr/>
            <p:nvPr/>
          </p:nvSpPr>
          <p:spPr bwMode="auto">
            <a:xfrm>
              <a:off x="3654372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3814DA36-B6C2-01B2-714E-89E9C74F86C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358062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BBC7C2B7-1931-82BC-A30B-2128AFDF2B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02276BAE-D515-9F34-B417-246A3121D2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AC3117F-BBC9-9A1F-6DBD-80B16DABFE6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0FE57C3D-A32E-BB3E-4F29-160B35A398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41F7AFFD-B295-2758-889E-2715573841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3661284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" name="楕円 9">
              <a:extLst>
                <a:ext uri="{FF2B5EF4-FFF2-40B4-BE49-F238E27FC236}">
                  <a16:creationId xmlns:a16="http://schemas.microsoft.com/office/drawing/2014/main" id="{6BA8F064-8573-F1E8-D109-47A93E3DFA19}"/>
                </a:ext>
              </a:extLst>
            </p:cNvPr>
            <p:cNvSpPr/>
            <p:nvPr/>
          </p:nvSpPr>
          <p:spPr bwMode="auto">
            <a:xfrm>
              <a:off x="3983323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楕円 9">
              <a:extLst>
                <a:ext uri="{FF2B5EF4-FFF2-40B4-BE49-F238E27FC236}">
                  <a16:creationId xmlns:a16="http://schemas.microsoft.com/office/drawing/2014/main" id="{EFCFCADC-589B-D323-62E4-FE2F71F37325}"/>
                </a:ext>
              </a:extLst>
            </p:cNvPr>
            <p:cNvSpPr/>
            <p:nvPr/>
          </p:nvSpPr>
          <p:spPr bwMode="auto">
            <a:xfrm>
              <a:off x="4315536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楕円 9">
              <a:extLst>
                <a:ext uri="{FF2B5EF4-FFF2-40B4-BE49-F238E27FC236}">
                  <a16:creationId xmlns:a16="http://schemas.microsoft.com/office/drawing/2014/main" id="{082535CC-82F8-E5F5-3FB1-20E75115AF84}"/>
                </a:ext>
              </a:extLst>
            </p:cNvPr>
            <p:cNvSpPr/>
            <p:nvPr/>
          </p:nvSpPr>
          <p:spPr bwMode="auto">
            <a:xfrm>
              <a:off x="4647749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楕円 9">
              <a:extLst>
                <a:ext uri="{FF2B5EF4-FFF2-40B4-BE49-F238E27FC236}">
                  <a16:creationId xmlns:a16="http://schemas.microsoft.com/office/drawing/2014/main" id="{02D7F789-05CE-4C01-654F-B776BDE925CC}"/>
                </a:ext>
              </a:extLst>
            </p:cNvPr>
            <p:cNvSpPr/>
            <p:nvPr/>
          </p:nvSpPr>
          <p:spPr bwMode="auto">
            <a:xfrm>
              <a:off x="4979962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楕円 9">
              <a:extLst>
                <a:ext uri="{FF2B5EF4-FFF2-40B4-BE49-F238E27FC236}">
                  <a16:creationId xmlns:a16="http://schemas.microsoft.com/office/drawing/2014/main" id="{32E40AA0-E16F-1D1B-D5D5-635FB78FAF49}"/>
                </a:ext>
              </a:extLst>
            </p:cNvPr>
            <p:cNvSpPr/>
            <p:nvPr/>
          </p:nvSpPr>
          <p:spPr bwMode="auto">
            <a:xfrm>
              <a:off x="5312173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DC34A770-1494-2B5A-731E-8C0D9BD215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597" y="358062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D40F09D9-C506-7C99-33BC-6D97DF6A59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109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DD45BE43-31B1-19C9-DEEB-BDBDE0FC25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79826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90FDFF62-A3AC-5059-EA7B-52DD964BCC1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C5C19560-9FA5-F14D-6538-3A8C0205BF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1784E557-E9FC-CB9D-D135-42F2E376E9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3661284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F609B40-4638-4D6E-B217-060A6D7BB360}"/>
              </a:ext>
            </a:extLst>
          </p:cNvPr>
          <p:cNvGrpSpPr/>
          <p:nvPr/>
        </p:nvGrpSpPr>
        <p:grpSpPr>
          <a:xfrm>
            <a:off x="665790" y="6246353"/>
            <a:ext cx="6637891" cy="225025"/>
            <a:chOff x="665790" y="6246353"/>
            <a:chExt cx="6637891" cy="225025"/>
          </a:xfrm>
        </p:grpSpPr>
        <p:sp>
          <p:nvSpPr>
            <p:cNvPr id="39" name="楕円 9">
              <a:extLst>
                <a:ext uri="{FF2B5EF4-FFF2-40B4-BE49-F238E27FC236}">
                  <a16:creationId xmlns:a16="http://schemas.microsoft.com/office/drawing/2014/main" id="{C094D2B7-129D-6E58-AC8B-1D244035E2D2}"/>
                </a:ext>
              </a:extLst>
            </p:cNvPr>
            <p:cNvSpPr/>
            <p:nvPr/>
          </p:nvSpPr>
          <p:spPr bwMode="auto">
            <a:xfrm>
              <a:off x="66615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楕円 9">
              <a:extLst>
                <a:ext uri="{FF2B5EF4-FFF2-40B4-BE49-F238E27FC236}">
                  <a16:creationId xmlns:a16="http://schemas.microsoft.com/office/drawing/2014/main" id="{78A4B078-7F1B-1E6B-E86C-BFE0FAD46D1D}"/>
                </a:ext>
              </a:extLst>
            </p:cNvPr>
            <p:cNvSpPr/>
            <p:nvPr/>
          </p:nvSpPr>
          <p:spPr bwMode="auto">
            <a:xfrm>
              <a:off x="998369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楕円 9">
              <a:extLst>
                <a:ext uri="{FF2B5EF4-FFF2-40B4-BE49-F238E27FC236}">
                  <a16:creationId xmlns:a16="http://schemas.microsoft.com/office/drawing/2014/main" id="{9EA1D951-004E-5482-F68D-84328121A1E4}"/>
                </a:ext>
              </a:extLst>
            </p:cNvPr>
            <p:cNvSpPr/>
            <p:nvPr/>
          </p:nvSpPr>
          <p:spPr bwMode="auto">
            <a:xfrm>
              <a:off x="1330582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楕円 9">
              <a:extLst>
                <a:ext uri="{FF2B5EF4-FFF2-40B4-BE49-F238E27FC236}">
                  <a16:creationId xmlns:a16="http://schemas.microsoft.com/office/drawing/2014/main" id="{737E3775-27EE-FD0F-FCB6-3D2B1205E28C}"/>
                </a:ext>
              </a:extLst>
            </p:cNvPr>
            <p:cNvSpPr/>
            <p:nvPr/>
          </p:nvSpPr>
          <p:spPr bwMode="auto">
            <a:xfrm>
              <a:off x="1662795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楕円 9">
              <a:extLst>
                <a:ext uri="{FF2B5EF4-FFF2-40B4-BE49-F238E27FC236}">
                  <a16:creationId xmlns:a16="http://schemas.microsoft.com/office/drawing/2014/main" id="{A8BA69D2-D081-B193-2EC0-838C6355DC27}"/>
                </a:ext>
              </a:extLst>
            </p:cNvPr>
            <p:cNvSpPr/>
            <p:nvPr/>
          </p:nvSpPr>
          <p:spPr bwMode="auto">
            <a:xfrm>
              <a:off x="199500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149F4437-422D-A2F2-067A-DDD0BA9E96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2D90039A-A6A9-AC0E-A939-C7AE3A30C6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A668A067-4734-E8C4-9DB9-CAAAD29723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3AD1D044-4BE5-65AB-FFAD-CAD9D4C8080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5DEABD25-CF15-E346-FF0C-A546A210EF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164AFAE7-5E8A-ED96-CEF3-FC232304139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74C0DEC3-AF22-D031-2FE0-74BD0B85D01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1" name="楕円 9">
              <a:extLst>
                <a:ext uri="{FF2B5EF4-FFF2-40B4-BE49-F238E27FC236}">
                  <a16:creationId xmlns:a16="http://schemas.microsoft.com/office/drawing/2014/main" id="{E28CE302-BF77-8DFA-E603-EC7B1AE36F34}"/>
                </a:ext>
              </a:extLst>
            </p:cNvPr>
            <p:cNvSpPr/>
            <p:nvPr/>
          </p:nvSpPr>
          <p:spPr bwMode="auto">
            <a:xfrm>
              <a:off x="232588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楕円 9">
              <a:extLst>
                <a:ext uri="{FF2B5EF4-FFF2-40B4-BE49-F238E27FC236}">
                  <a16:creationId xmlns:a16="http://schemas.microsoft.com/office/drawing/2014/main" id="{5A595672-4AB3-9789-3157-5DF2547BABEB}"/>
                </a:ext>
              </a:extLst>
            </p:cNvPr>
            <p:cNvSpPr/>
            <p:nvPr/>
          </p:nvSpPr>
          <p:spPr bwMode="auto">
            <a:xfrm>
              <a:off x="2658100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楕円 9">
              <a:extLst>
                <a:ext uri="{FF2B5EF4-FFF2-40B4-BE49-F238E27FC236}">
                  <a16:creationId xmlns:a16="http://schemas.microsoft.com/office/drawing/2014/main" id="{533989D4-8853-1964-A6A9-F26C8E8966A7}"/>
                </a:ext>
              </a:extLst>
            </p:cNvPr>
            <p:cNvSpPr/>
            <p:nvPr/>
          </p:nvSpPr>
          <p:spPr bwMode="auto">
            <a:xfrm>
              <a:off x="2990313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楕円 9">
              <a:extLst>
                <a:ext uri="{FF2B5EF4-FFF2-40B4-BE49-F238E27FC236}">
                  <a16:creationId xmlns:a16="http://schemas.microsoft.com/office/drawing/2014/main" id="{B793D8D5-728E-A91A-2974-C32D5307ED76}"/>
                </a:ext>
              </a:extLst>
            </p:cNvPr>
            <p:cNvSpPr/>
            <p:nvPr/>
          </p:nvSpPr>
          <p:spPr bwMode="auto">
            <a:xfrm>
              <a:off x="332252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楕円 9">
              <a:extLst>
                <a:ext uri="{FF2B5EF4-FFF2-40B4-BE49-F238E27FC236}">
                  <a16:creationId xmlns:a16="http://schemas.microsoft.com/office/drawing/2014/main" id="{FAE1297C-AD8A-C017-CABD-1D431D677D8F}"/>
                </a:ext>
              </a:extLst>
            </p:cNvPr>
            <p:cNvSpPr/>
            <p:nvPr/>
          </p:nvSpPr>
          <p:spPr bwMode="auto">
            <a:xfrm>
              <a:off x="365473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3880F32A-529D-E2FD-5D6A-02792A9938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D91B0811-EA44-3DF6-5A4E-24972C28D66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B2D06F2F-1FAA-43C2-4822-291C4E1367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5A7C18F-AEEE-BD2F-DBBD-7E92498080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9ACD93EC-391C-6194-55AD-215C6E3F88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FB9FAA0D-F443-7FD2-D813-920C0C60E70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" name="楕円 9">
              <a:extLst>
                <a:ext uri="{FF2B5EF4-FFF2-40B4-BE49-F238E27FC236}">
                  <a16:creationId xmlns:a16="http://schemas.microsoft.com/office/drawing/2014/main" id="{47D39117-54DE-2A55-0932-379C54CA7408}"/>
                </a:ext>
              </a:extLst>
            </p:cNvPr>
            <p:cNvSpPr/>
            <p:nvPr/>
          </p:nvSpPr>
          <p:spPr bwMode="auto">
            <a:xfrm>
              <a:off x="398367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楕円 9">
              <a:extLst>
                <a:ext uri="{FF2B5EF4-FFF2-40B4-BE49-F238E27FC236}">
                  <a16:creationId xmlns:a16="http://schemas.microsoft.com/office/drawing/2014/main" id="{253CB64D-289C-A89A-B954-E6A2DDB06160}"/>
                </a:ext>
              </a:extLst>
            </p:cNvPr>
            <p:cNvSpPr/>
            <p:nvPr/>
          </p:nvSpPr>
          <p:spPr bwMode="auto">
            <a:xfrm>
              <a:off x="4315889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楕円 9">
              <a:extLst>
                <a:ext uri="{FF2B5EF4-FFF2-40B4-BE49-F238E27FC236}">
                  <a16:creationId xmlns:a16="http://schemas.microsoft.com/office/drawing/2014/main" id="{71D321BF-590D-3043-89FF-4856AA8B3E58}"/>
                </a:ext>
              </a:extLst>
            </p:cNvPr>
            <p:cNvSpPr/>
            <p:nvPr/>
          </p:nvSpPr>
          <p:spPr bwMode="auto">
            <a:xfrm>
              <a:off x="4648102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楕円 9">
              <a:extLst>
                <a:ext uri="{FF2B5EF4-FFF2-40B4-BE49-F238E27FC236}">
                  <a16:creationId xmlns:a16="http://schemas.microsoft.com/office/drawing/2014/main" id="{2FCA039E-959C-3CF9-93E6-385354233A5A}"/>
                </a:ext>
              </a:extLst>
            </p:cNvPr>
            <p:cNvSpPr/>
            <p:nvPr/>
          </p:nvSpPr>
          <p:spPr bwMode="auto">
            <a:xfrm>
              <a:off x="4980315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楕円 9">
              <a:extLst>
                <a:ext uri="{FF2B5EF4-FFF2-40B4-BE49-F238E27FC236}">
                  <a16:creationId xmlns:a16="http://schemas.microsoft.com/office/drawing/2014/main" id="{1170251F-7DD9-D730-769B-A9F1BE72EC8C}"/>
                </a:ext>
              </a:extLst>
            </p:cNvPr>
            <p:cNvSpPr/>
            <p:nvPr/>
          </p:nvSpPr>
          <p:spPr bwMode="auto">
            <a:xfrm>
              <a:off x="531252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D14DDB21-D318-D6E1-F849-D4C4773900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04D1394-E1DC-DAEF-5EB7-D5F542DF369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93ABDEB0-FD05-951A-E0F5-2FD64750C87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F59836AB-603E-1B42-6249-04C3981B64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BC5AC93F-BBE9-9413-E663-0532B6E15BB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3FFFD208-7713-63D6-F341-199AA62923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" name="楕円 9">
              <a:extLst>
                <a:ext uri="{FF2B5EF4-FFF2-40B4-BE49-F238E27FC236}">
                  <a16:creationId xmlns:a16="http://schemas.microsoft.com/office/drawing/2014/main" id="{399F2024-9207-EF03-E611-0B6758C1E55E}"/>
                </a:ext>
              </a:extLst>
            </p:cNvPr>
            <p:cNvSpPr/>
            <p:nvPr/>
          </p:nvSpPr>
          <p:spPr bwMode="auto">
            <a:xfrm>
              <a:off x="564340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楕円 9">
              <a:extLst>
                <a:ext uri="{FF2B5EF4-FFF2-40B4-BE49-F238E27FC236}">
                  <a16:creationId xmlns:a16="http://schemas.microsoft.com/office/drawing/2014/main" id="{27E59E37-3A89-A74D-C64E-63297C733EF4}"/>
                </a:ext>
              </a:extLst>
            </p:cNvPr>
            <p:cNvSpPr/>
            <p:nvPr/>
          </p:nvSpPr>
          <p:spPr bwMode="auto">
            <a:xfrm>
              <a:off x="5975620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楕円 9">
              <a:extLst>
                <a:ext uri="{FF2B5EF4-FFF2-40B4-BE49-F238E27FC236}">
                  <a16:creationId xmlns:a16="http://schemas.microsoft.com/office/drawing/2014/main" id="{01AA0167-EB3D-4071-F448-A641FF760659}"/>
                </a:ext>
              </a:extLst>
            </p:cNvPr>
            <p:cNvSpPr/>
            <p:nvPr/>
          </p:nvSpPr>
          <p:spPr bwMode="auto">
            <a:xfrm>
              <a:off x="6307833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楕円 9">
              <a:extLst>
                <a:ext uri="{FF2B5EF4-FFF2-40B4-BE49-F238E27FC236}">
                  <a16:creationId xmlns:a16="http://schemas.microsoft.com/office/drawing/2014/main" id="{FDF5A1EF-8FDB-5EC1-20E8-EFF488187B3A}"/>
                </a:ext>
              </a:extLst>
            </p:cNvPr>
            <p:cNvSpPr/>
            <p:nvPr/>
          </p:nvSpPr>
          <p:spPr bwMode="auto">
            <a:xfrm>
              <a:off x="664004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楕円 9">
              <a:extLst>
                <a:ext uri="{FF2B5EF4-FFF2-40B4-BE49-F238E27FC236}">
                  <a16:creationId xmlns:a16="http://schemas.microsoft.com/office/drawing/2014/main" id="{0C899133-4D68-DF3A-8F04-D6D5E6FC087A}"/>
                </a:ext>
              </a:extLst>
            </p:cNvPr>
            <p:cNvSpPr/>
            <p:nvPr/>
          </p:nvSpPr>
          <p:spPr bwMode="auto">
            <a:xfrm>
              <a:off x="697225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7C286A79-2750-70E5-78DC-0BFAD76D6B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03681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E9D83E17-C364-CD65-6C63-F3451E1442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71193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1188EF1B-FE60-86FF-C59B-DF8F25BE51B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991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21D0B8C0-245A-9C84-D992-896E1C3CB4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8291D3B1-D498-778D-BF86-9227BD3A63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AFBFA7D7-2DAA-569F-47E9-DED1833C66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1152131C-25A7-8524-56BC-24250E6B0E39}"/>
              </a:ext>
            </a:extLst>
          </p:cNvPr>
          <p:cNvGrpSpPr/>
          <p:nvPr/>
        </p:nvGrpSpPr>
        <p:grpSpPr>
          <a:xfrm>
            <a:off x="665790" y="5701958"/>
            <a:ext cx="6305680" cy="225025"/>
            <a:chOff x="665790" y="5701958"/>
            <a:chExt cx="6305680" cy="225025"/>
          </a:xfrm>
        </p:grpSpPr>
        <p:sp>
          <p:nvSpPr>
            <p:cNvPr id="85" name="楕円 9">
              <a:extLst>
                <a:ext uri="{FF2B5EF4-FFF2-40B4-BE49-F238E27FC236}">
                  <a16:creationId xmlns:a16="http://schemas.microsoft.com/office/drawing/2014/main" id="{CD34FF8A-7073-E48F-1EA0-CC4C3538AA21}"/>
                </a:ext>
              </a:extLst>
            </p:cNvPr>
            <p:cNvSpPr/>
            <p:nvPr/>
          </p:nvSpPr>
          <p:spPr bwMode="auto">
            <a:xfrm>
              <a:off x="666156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楕円 9">
              <a:extLst>
                <a:ext uri="{FF2B5EF4-FFF2-40B4-BE49-F238E27FC236}">
                  <a16:creationId xmlns:a16="http://schemas.microsoft.com/office/drawing/2014/main" id="{276CD9F7-54E0-BA1C-D0FA-AA6828CAB897}"/>
                </a:ext>
              </a:extLst>
            </p:cNvPr>
            <p:cNvSpPr/>
            <p:nvPr/>
          </p:nvSpPr>
          <p:spPr bwMode="auto">
            <a:xfrm>
              <a:off x="998369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楕円 9">
              <a:extLst>
                <a:ext uri="{FF2B5EF4-FFF2-40B4-BE49-F238E27FC236}">
                  <a16:creationId xmlns:a16="http://schemas.microsoft.com/office/drawing/2014/main" id="{FA93CE03-A6D6-0DF8-64D0-74E259C60185}"/>
                </a:ext>
              </a:extLst>
            </p:cNvPr>
            <p:cNvSpPr/>
            <p:nvPr/>
          </p:nvSpPr>
          <p:spPr bwMode="auto">
            <a:xfrm>
              <a:off x="1330582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楕円 9">
              <a:extLst>
                <a:ext uri="{FF2B5EF4-FFF2-40B4-BE49-F238E27FC236}">
                  <a16:creationId xmlns:a16="http://schemas.microsoft.com/office/drawing/2014/main" id="{BB0F2F04-B370-D22D-DAEE-4783A57D7C5E}"/>
                </a:ext>
              </a:extLst>
            </p:cNvPr>
            <p:cNvSpPr/>
            <p:nvPr/>
          </p:nvSpPr>
          <p:spPr bwMode="auto">
            <a:xfrm>
              <a:off x="1662795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楕円 9">
              <a:extLst>
                <a:ext uri="{FF2B5EF4-FFF2-40B4-BE49-F238E27FC236}">
                  <a16:creationId xmlns:a16="http://schemas.microsoft.com/office/drawing/2014/main" id="{8A96EE87-E114-F9E9-95A2-C9B225E17619}"/>
                </a:ext>
              </a:extLst>
            </p:cNvPr>
            <p:cNvSpPr/>
            <p:nvPr/>
          </p:nvSpPr>
          <p:spPr bwMode="auto">
            <a:xfrm>
              <a:off x="1995006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94325FDD-067F-237C-B178-4CCBFFDB4C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7582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C0EC2EB0-17BA-E9F6-6739-91B08AEFD6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57582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F7ACE536-4A6E-2696-1061-AE182535EA9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3EE72931-B6F9-C13D-CA9F-1C978D182D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53DA60E6-A6F4-9557-7947-7A9494B5B10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5F5AFE6B-0156-758A-D4C0-845D5F2C09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30763EBC-CD05-108F-FB7F-149E03240C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83887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7" name="楕円 9">
              <a:extLst>
                <a:ext uri="{FF2B5EF4-FFF2-40B4-BE49-F238E27FC236}">
                  <a16:creationId xmlns:a16="http://schemas.microsoft.com/office/drawing/2014/main" id="{D174D770-4828-87E2-C223-A06B2C2EC267}"/>
                </a:ext>
              </a:extLst>
            </p:cNvPr>
            <p:cNvSpPr/>
            <p:nvPr/>
          </p:nvSpPr>
          <p:spPr bwMode="auto">
            <a:xfrm>
              <a:off x="2325887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楕円 9">
              <a:extLst>
                <a:ext uri="{FF2B5EF4-FFF2-40B4-BE49-F238E27FC236}">
                  <a16:creationId xmlns:a16="http://schemas.microsoft.com/office/drawing/2014/main" id="{7251EDC6-D052-B87B-966F-984F4286CD43}"/>
                </a:ext>
              </a:extLst>
            </p:cNvPr>
            <p:cNvSpPr/>
            <p:nvPr/>
          </p:nvSpPr>
          <p:spPr bwMode="auto">
            <a:xfrm>
              <a:off x="2658100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楕円 9">
              <a:extLst>
                <a:ext uri="{FF2B5EF4-FFF2-40B4-BE49-F238E27FC236}">
                  <a16:creationId xmlns:a16="http://schemas.microsoft.com/office/drawing/2014/main" id="{4145F02D-4D95-FEB5-F987-DD6D79994D8C}"/>
                </a:ext>
              </a:extLst>
            </p:cNvPr>
            <p:cNvSpPr/>
            <p:nvPr/>
          </p:nvSpPr>
          <p:spPr bwMode="auto">
            <a:xfrm>
              <a:off x="2990313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楕円 9">
              <a:extLst>
                <a:ext uri="{FF2B5EF4-FFF2-40B4-BE49-F238E27FC236}">
                  <a16:creationId xmlns:a16="http://schemas.microsoft.com/office/drawing/2014/main" id="{831F34EC-DCA4-A84E-D0E9-7760E26085F9}"/>
                </a:ext>
              </a:extLst>
            </p:cNvPr>
            <p:cNvSpPr/>
            <p:nvPr/>
          </p:nvSpPr>
          <p:spPr bwMode="auto">
            <a:xfrm>
              <a:off x="3322526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楕円 9">
              <a:extLst>
                <a:ext uri="{FF2B5EF4-FFF2-40B4-BE49-F238E27FC236}">
                  <a16:creationId xmlns:a16="http://schemas.microsoft.com/office/drawing/2014/main" id="{F9A6A89D-141C-6365-A2AB-059B05B6F361}"/>
                </a:ext>
              </a:extLst>
            </p:cNvPr>
            <p:cNvSpPr/>
            <p:nvPr/>
          </p:nvSpPr>
          <p:spPr bwMode="auto">
            <a:xfrm>
              <a:off x="3654737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AB910CAD-4D4C-0E22-9898-294EAAF8541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57582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0282E2E5-591B-0321-172A-BB4A56B99C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63BB16EE-D3F5-86FE-3902-C27EBE4A199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2A2977CC-9575-A451-D3EB-814AF46963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495A37AE-E8EF-25A6-089F-DC4F2642F7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926A6EF6-1531-25EE-6704-8D08E2C9C9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583887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" name="楕円 9">
              <a:extLst>
                <a:ext uri="{FF2B5EF4-FFF2-40B4-BE49-F238E27FC236}">
                  <a16:creationId xmlns:a16="http://schemas.microsoft.com/office/drawing/2014/main" id="{733AB7D1-ADF7-B35C-2826-BD75712D8D59}"/>
                </a:ext>
              </a:extLst>
            </p:cNvPr>
            <p:cNvSpPr/>
            <p:nvPr/>
          </p:nvSpPr>
          <p:spPr bwMode="auto">
            <a:xfrm>
              <a:off x="3983676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楕円 9">
              <a:extLst>
                <a:ext uri="{FF2B5EF4-FFF2-40B4-BE49-F238E27FC236}">
                  <a16:creationId xmlns:a16="http://schemas.microsoft.com/office/drawing/2014/main" id="{50DA1F28-F06D-7981-880C-640AC70A96A0}"/>
                </a:ext>
              </a:extLst>
            </p:cNvPr>
            <p:cNvSpPr/>
            <p:nvPr/>
          </p:nvSpPr>
          <p:spPr bwMode="auto">
            <a:xfrm>
              <a:off x="4315889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楕円 9">
              <a:extLst>
                <a:ext uri="{FF2B5EF4-FFF2-40B4-BE49-F238E27FC236}">
                  <a16:creationId xmlns:a16="http://schemas.microsoft.com/office/drawing/2014/main" id="{4032AF1C-964C-3CB6-21C2-68BDDD0469C0}"/>
                </a:ext>
              </a:extLst>
            </p:cNvPr>
            <p:cNvSpPr/>
            <p:nvPr/>
          </p:nvSpPr>
          <p:spPr bwMode="auto">
            <a:xfrm>
              <a:off x="4648102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楕円 9">
              <a:extLst>
                <a:ext uri="{FF2B5EF4-FFF2-40B4-BE49-F238E27FC236}">
                  <a16:creationId xmlns:a16="http://schemas.microsoft.com/office/drawing/2014/main" id="{820C3EAC-9C10-690C-57C0-A20935B6ECEA}"/>
                </a:ext>
              </a:extLst>
            </p:cNvPr>
            <p:cNvSpPr/>
            <p:nvPr/>
          </p:nvSpPr>
          <p:spPr bwMode="auto">
            <a:xfrm>
              <a:off x="4980315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楕円 9">
              <a:extLst>
                <a:ext uri="{FF2B5EF4-FFF2-40B4-BE49-F238E27FC236}">
                  <a16:creationId xmlns:a16="http://schemas.microsoft.com/office/drawing/2014/main" id="{02450F53-B9EF-C0EF-A9F4-26C0BB97A1AE}"/>
                </a:ext>
              </a:extLst>
            </p:cNvPr>
            <p:cNvSpPr/>
            <p:nvPr/>
          </p:nvSpPr>
          <p:spPr bwMode="auto">
            <a:xfrm>
              <a:off x="5312526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7084CBC4-CDF5-E0C8-73B8-CD96D4801F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57582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0A490141-4FC2-2B62-04EC-7EE245DA55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E84F92D2-702E-FF04-73A7-C045162CD3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6F3A5A89-FB97-DE47-2A37-58D4718AF9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25972EB0-A33E-133F-009F-9FDECDC31E5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9D26E982-BEDE-DCCC-6AEB-054E610C45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583887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9" name="楕円 9">
              <a:extLst>
                <a:ext uri="{FF2B5EF4-FFF2-40B4-BE49-F238E27FC236}">
                  <a16:creationId xmlns:a16="http://schemas.microsoft.com/office/drawing/2014/main" id="{F064239B-7F8F-95F0-8102-5251BB8C7718}"/>
                </a:ext>
              </a:extLst>
            </p:cNvPr>
            <p:cNvSpPr/>
            <p:nvPr/>
          </p:nvSpPr>
          <p:spPr bwMode="auto">
            <a:xfrm>
              <a:off x="5643407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楕円 9">
              <a:extLst>
                <a:ext uri="{FF2B5EF4-FFF2-40B4-BE49-F238E27FC236}">
                  <a16:creationId xmlns:a16="http://schemas.microsoft.com/office/drawing/2014/main" id="{DAB52868-E8AF-637E-483B-682651BDD4EF}"/>
                </a:ext>
              </a:extLst>
            </p:cNvPr>
            <p:cNvSpPr/>
            <p:nvPr/>
          </p:nvSpPr>
          <p:spPr bwMode="auto">
            <a:xfrm>
              <a:off x="5975620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楕円 9">
              <a:extLst>
                <a:ext uri="{FF2B5EF4-FFF2-40B4-BE49-F238E27FC236}">
                  <a16:creationId xmlns:a16="http://schemas.microsoft.com/office/drawing/2014/main" id="{7EC3692E-8A02-428A-D213-76E3613BFD7A}"/>
                </a:ext>
              </a:extLst>
            </p:cNvPr>
            <p:cNvSpPr/>
            <p:nvPr/>
          </p:nvSpPr>
          <p:spPr bwMode="auto">
            <a:xfrm>
              <a:off x="6307833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楕円 9">
              <a:extLst>
                <a:ext uri="{FF2B5EF4-FFF2-40B4-BE49-F238E27FC236}">
                  <a16:creationId xmlns:a16="http://schemas.microsoft.com/office/drawing/2014/main" id="{A12B376D-7AD5-3E36-ADBB-DE633E7ED649}"/>
                </a:ext>
              </a:extLst>
            </p:cNvPr>
            <p:cNvSpPr/>
            <p:nvPr/>
          </p:nvSpPr>
          <p:spPr bwMode="auto">
            <a:xfrm>
              <a:off x="6640046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2C628B13-741F-FC53-7C19-AAA80C7940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71193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C540CA71-3AEA-B024-0624-522466E0DA1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9910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9D32C775-2059-F63E-E23E-5DAEC491D0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B813ACCA-E1DE-D235-2252-79BECADE400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2BE973F6-D742-7E6A-1224-FA66630F810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5838876"/>
              <a:ext cx="132815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4459D3C2-59E5-D171-F8BF-967D9CD2D401}"/>
              </a:ext>
            </a:extLst>
          </p:cNvPr>
          <p:cNvGrpSpPr/>
          <p:nvPr/>
        </p:nvGrpSpPr>
        <p:grpSpPr>
          <a:xfrm>
            <a:off x="665790" y="5157560"/>
            <a:ext cx="5974120" cy="225025"/>
            <a:chOff x="665790" y="5157560"/>
            <a:chExt cx="5974120" cy="225025"/>
          </a:xfrm>
        </p:grpSpPr>
        <p:sp>
          <p:nvSpPr>
            <p:cNvPr id="129" name="楕円 9">
              <a:extLst>
                <a:ext uri="{FF2B5EF4-FFF2-40B4-BE49-F238E27FC236}">
                  <a16:creationId xmlns:a16="http://schemas.microsoft.com/office/drawing/2014/main" id="{75D09A50-C67B-F83D-79C7-1742EDFFEAA8}"/>
                </a:ext>
              </a:extLst>
            </p:cNvPr>
            <p:cNvSpPr/>
            <p:nvPr/>
          </p:nvSpPr>
          <p:spPr bwMode="auto">
            <a:xfrm>
              <a:off x="666156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楕円 9">
              <a:extLst>
                <a:ext uri="{FF2B5EF4-FFF2-40B4-BE49-F238E27FC236}">
                  <a16:creationId xmlns:a16="http://schemas.microsoft.com/office/drawing/2014/main" id="{B28B6133-B94A-5054-8295-F441D255AB79}"/>
                </a:ext>
              </a:extLst>
            </p:cNvPr>
            <p:cNvSpPr/>
            <p:nvPr/>
          </p:nvSpPr>
          <p:spPr bwMode="auto">
            <a:xfrm>
              <a:off x="998369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楕円 9">
              <a:extLst>
                <a:ext uri="{FF2B5EF4-FFF2-40B4-BE49-F238E27FC236}">
                  <a16:creationId xmlns:a16="http://schemas.microsoft.com/office/drawing/2014/main" id="{B7AECFF3-B128-ED51-8FD6-5E789BB6B897}"/>
                </a:ext>
              </a:extLst>
            </p:cNvPr>
            <p:cNvSpPr/>
            <p:nvPr/>
          </p:nvSpPr>
          <p:spPr bwMode="auto">
            <a:xfrm>
              <a:off x="1330582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楕円 9">
              <a:extLst>
                <a:ext uri="{FF2B5EF4-FFF2-40B4-BE49-F238E27FC236}">
                  <a16:creationId xmlns:a16="http://schemas.microsoft.com/office/drawing/2014/main" id="{EF87C60D-A181-9FBB-A41E-298CF8BA47E5}"/>
                </a:ext>
              </a:extLst>
            </p:cNvPr>
            <p:cNvSpPr/>
            <p:nvPr/>
          </p:nvSpPr>
          <p:spPr bwMode="auto">
            <a:xfrm>
              <a:off x="1662795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楕円 9">
              <a:extLst>
                <a:ext uri="{FF2B5EF4-FFF2-40B4-BE49-F238E27FC236}">
                  <a16:creationId xmlns:a16="http://schemas.microsoft.com/office/drawing/2014/main" id="{4A736C17-26F4-1237-CDF0-498985CA4CDC}"/>
                </a:ext>
              </a:extLst>
            </p:cNvPr>
            <p:cNvSpPr/>
            <p:nvPr/>
          </p:nvSpPr>
          <p:spPr bwMode="auto">
            <a:xfrm>
              <a:off x="1995006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9DF27C6F-0A8C-C8BC-D381-C1F406580C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21381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643A4693-787C-9BC2-2EB1-481574B8FA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521381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A0CAB2FD-7D55-0370-3E7B-96F0EB57905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F65A5BE8-21AB-AC01-CCD6-33ACF399AFF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90821E71-EB1A-44E7-711B-ABDF008167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74FB1F0A-7531-0E1D-81A8-28161EC677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F25E21C9-3279-9DEA-75F2-832EC506D5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294478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1" name="楕円 9">
              <a:extLst>
                <a:ext uri="{FF2B5EF4-FFF2-40B4-BE49-F238E27FC236}">
                  <a16:creationId xmlns:a16="http://schemas.microsoft.com/office/drawing/2014/main" id="{DBB9A282-3D46-6137-2FE2-34AB98B5B206}"/>
                </a:ext>
              </a:extLst>
            </p:cNvPr>
            <p:cNvSpPr/>
            <p:nvPr/>
          </p:nvSpPr>
          <p:spPr bwMode="auto">
            <a:xfrm>
              <a:off x="2325887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楕円 9">
              <a:extLst>
                <a:ext uri="{FF2B5EF4-FFF2-40B4-BE49-F238E27FC236}">
                  <a16:creationId xmlns:a16="http://schemas.microsoft.com/office/drawing/2014/main" id="{EE9D82E1-64B7-CE15-DB59-75214C7F941C}"/>
                </a:ext>
              </a:extLst>
            </p:cNvPr>
            <p:cNvSpPr/>
            <p:nvPr/>
          </p:nvSpPr>
          <p:spPr bwMode="auto">
            <a:xfrm>
              <a:off x="2658100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楕円 9">
              <a:extLst>
                <a:ext uri="{FF2B5EF4-FFF2-40B4-BE49-F238E27FC236}">
                  <a16:creationId xmlns:a16="http://schemas.microsoft.com/office/drawing/2014/main" id="{E2DF252F-2BAA-59FF-0F77-355C0A28AE92}"/>
                </a:ext>
              </a:extLst>
            </p:cNvPr>
            <p:cNvSpPr/>
            <p:nvPr/>
          </p:nvSpPr>
          <p:spPr bwMode="auto">
            <a:xfrm>
              <a:off x="2990313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楕円 9">
              <a:extLst>
                <a:ext uri="{FF2B5EF4-FFF2-40B4-BE49-F238E27FC236}">
                  <a16:creationId xmlns:a16="http://schemas.microsoft.com/office/drawing/2014/main" id="{DC37E714-97FC-237E-17E0-A707BC9C226E}"/>
                </a:ext>
              </a:extLst>
            </p:cNvPr>
            <p:cNvSpPr/>
            <p:nvPr/>
          </p:nvSpPr>
          <p:spPr bwMode="auto">
            <a:xfrm>
              <a:off x="3322526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楕円 9">
              <a:extLst>
                <a:ext uri="{FF2B5EF4-FFF2-40B4-BE49-F238E27FC236}">
                  <a16:creationId xmlns:a16="http://schemas.microsoft.com/office/drawing/2014/main" id="{DDB7905D-3736-6CC7-0B8A-B706D52AB15C}"/>
                </a:ext>
              </a:extLst>
            </p:cNvPr>
            <p:cNvSpPr/>
            <p:nvPr/>
          </p:nvSpPr>
          <p:spPr bwMode="auto">
            <a:xfrm>
              <a:off x="3654737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0DBF6C9A-7646-12FD-6018-E7B667F48F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521381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75D2A423-C8C8-458C-0C51-E937145CA71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0B548927-AF3E-A1C0-1772-C0D8DD6C82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FC9D2A95-4286-54D7-64E9-143867F247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96F1D145-57F4-59EE-5C44-E7DCDACA39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3D75A3D5-BB1A-BA40-FBDA-6A358DCBE2F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5294478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2" name="楕円 9">
              <a:extLst>
                <a:ext uri="{FF2B5EF4-FFF2-40B4-BE49-F238E27FC236}">
                  <a16:creationId xmlns:a16="http://schemas.microsoft.com/office/drawing/2014/main" id="{99516D71-99B3-AC2B-CBC9-2FE79C2174B9}"/>
                </a:ext>
              </a:extLst>
            </p:cNvPr>
            <p:cNvSpPr/>
            <p:nvPr/>
          </p:nvSpPr>
          <p:spPr bwMode="auto">
            <a:xfrm>
              <a:off x="3983676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楕円 9">
              <a:extLst>
                <a:ext uri="{FF2B5EF4-FFF2-40B4-BE49-F238E27FC236}">
                  <a16:creationId xmlns:a16="http://schemas.microsoft.com/office/drawing/2014/main" id="{112AE2BD-121C-7117-08A6-6D41AFEB3340}"/>
                </a:ext>
              </a:extLst>
            </p:cNvPr>
            <p:cNvSpPr/>
            <p:nvPr/>
          </p:nvSpPr>
          <p:spPr bwMode="auto">
            <a:xfrm>
              <a:off x="4315889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楕円 9">
              <a:extLst>
                <a:ext uri="{FF2B5EF4-FFF2-40B4-BE49-F238E27FC236}">
                  <a16:creationId xmlns:a16="http://schemas.microsoft.com/office/drawing/2014/main" id="{AA1D1C1C-1249-BF9B-BBA2-115E87C4D70F}"/>
                </a:ext>
              </a:extLst>
            </p:cNvPr>
            <p:cNvSpPr/>
            <p:nvPr/>
          </p:nvSpPr>
          <p:spPr bwMode="auto">
            <a:xfrm>
              <a:off x="4648102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楕円 9">
              <a:extLst>
                <a:ext uri="{FF2B5EF4-FFF2-40B4-BE49-F238E27FC236}">
                  <a16:creationId xmlns:a16="http://schemas.microsoft.com/office/drawing/2014/main" id="{3D8F85AE-BF45-CF67-B067-E4996C24BE6B}"/>
                </a:ext>
              </a:extLst>
            </p:cNvPr>
            <p:cNvSpPr/>
            <p:nvPr/>
          </p:nvSpPr>
          <p:spPr bwMode="auto">
            <a:xfrm>
              <a:off x="4980315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楕円 9">
              <a:extLst>
                <a:ext uri="{FF2B5EF4-FFF2-40B4-BE49-F238E27FC236}">
                  <a16:creationId xmlns:a16="http://schemas.microsoft.com/office/drawing/2014/main" id="{5CE98E2D-9FC7-919B-5C0A-102852219D87}"/>
                </a:ext>
              </a:extLst>
            </p:cNvPr>
            <p:cNvSpPr/>
            <p:nvPr/>
          </p:nvSpPr>
          <p:spPr bwMode="auto">
            <a:xfrm>
              <a:off x="5312526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CBE13812-C9ED-4945-CB31-8B0E8FEC4A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521381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A2CE8697-86F8-8574-9EC3-662E47E005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1755E83C-F3DD-6110-61CA-44955961A8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86CB178C-F7ED-8B47-9E0B-4B4CA874A87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D0E22294-9B3F-9ADA-B74C-B8656CC442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8C4951B8-929E-6314-EC33-64C59D6A58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5294478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3" name="楕円 9">
              <a:extLst>
                <a:ext uri="{FF2B5EF4-FFF2-40B4-BE49-F238E27FC236}">
                  <a16:creationId xmlns:a16="http://schemas.microsoft.com/office/drawing/2014/main" id="{4BB5A958-CADB-BD3E-EFEA-682CAC2BC853}"/>
                </a:ext>
              </a:extLst>
            </p:cNvPr>
            <p:cNvSpPr/>
            <p:nvPr/>
          </p:nvSpPr>
          <p:spPr bwMode="auto">
            <a:xfrm>
              <a:off x="5643407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楕円 9">
              <a:extLst>
                <a:ext uri="{FF2B5EF4-FFF2-40B4-BE49-F238E27FC236}">
                  <a16:creationId xmlns:a16="http://schemas.microsoft.com/office/drawing/2014/main" id="{1B2402C9-96D5-A659-609B-D7B99569574E}"/>
                </a:ext>
              </a:extLst>
            </p:cNvPr>
            <p:cNvSpPr/>
            <p:nvPr/>
          </p:nvSpPr>
          <p:spPr bwMode="auto">
            <a:xfrm>
              <a:off x="5975620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楕円 9">
              <a:extLst>
                <a:ext uri="{FF2B5EF4-FFF2-40B4-BE49-F238E27FC236}">
                  <a16:creationId xmlns:a16="http://schemas.microsoft.com/office/drawing/2014/main" id="{5AB5C42E-4844-D281-ECE0-0D2EEAD452F4}"/>
                </a:ext>
              </a:extLst>
            </p:cNvPr>
            <p:cNvSpPr/>
            <p:nvPr/>
          </p:nvSpPr>
          <p:spPr bwMode="auto">
            <a:xfrm>
              <a:off x="6307833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66" name="直線コネクタ 165">
              <a:extLst>
                <a:ext uri="{FF2B5EF4-FFF2-40B4-BE49-F238E27FC236}">
                  <a16:creationId xmlns:a16="http://schemas.microsoft.com/office/drawing/2014/main" id="{5BA283FF-F715-16AD-F2E1-BA90EBA7D3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9910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A014B3F4-9868-D9E0-9379-E45F2A5C14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8" name="直線コネクタ 167">
              <a:extLst>
                <a:ext uri="{FF2B5EF4-FFF2-40B4-BE49-F238E27FC236}">
                  <a16:creationId xmlns:a16="http://schemas.microsoft.com/office/drawing/2014/main" id="{45678984-2D05-E8BB-7C43-EB0A98406E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89C6EBB4-3822-C1C0-A7A5-A04F38A2D4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5294478"/>
              <a:ext cx="99621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580BF05A-1B31-0B26-0209-1BB0EBB1DFE8}"/>
              </a:ext>
            </a:extLst>
          </p:cNvPr>
          <p:cNvGrpSpPr/>
          <p:nvPr/>
        </p:nvGrpSpPr>
        <p:grpSpPr>
          <a:xfrm>
            <a:off x="665790" y="4613162"/>
            <a:ext cx="5641254" cy="225025"/>
            <a:chOff x="665790" y="4613162"/>
            <a:chExt cx="5641254" cy="225025"/>
          </a:xfrm>
        </p:grpSpPr>
        <p:sp>
          <p:nvSpPr>
            <p:cNvPr id="171" name="楕円 9">
              <a:extLst>
                <a:ext uri="{FF2B5EF4-FFF2-40B4-BE49-F238E27FC236}">
                  <a16:creationId xmlns:a16="http://schemas.microsoft.com/office/drawing/2014/main" id="{2270D7BD-0F43-D572-8F53-64A0389D0AB0}"/>
                </a:ext>
              </a:extLst>
            </p:cNvPr>
            <p:cNvSpPr/>
            <p:nvPr/>
          </p:nvSpPr>
          <p:spPr bwMode="auto">
            <a:xfrm>
              <a:off x="666156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楕円 9">
              <a:extLst>
                <a:ext uri="{FF2B5EF4-FFF2-40B4-BE49-F238E27FC236}">
                  <a16:creationId xmlns:a16="http://schemas.microsoft.com/office/drawing/2014/main" id="{BE1F4094-3CA6-9377-8056-4CF064D2BBA1}"/>
                </a:ext>
              </a:extLst>
            </p:cNvPr>
            <p:cNvSpPr/>
            <p:nvPr/>
          </p:nvSpPr>
          <p:spPr bwMode="auto">
            <a:xfrm>
              <a:off x="998369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楕円 9">
              <a:extLst>
                <a:ext uri="{FF2B5EF4-FFF2-40B4-BE49-F238E27FC236}">
                  <a16:creationId xmlns:a16="http://schemas.microsoft.com/office/drawing/2014/main" id="{7443FE3B-C791-B1C7-92D4-D8FF66C848AE}"/>
                </a:ext>
              </a:extLst>
            </p:cNvPr>
            <p:cNvSpPr/>
            <p:nvPr/>
          </p:nvSpPr>
          <p:spPr bwMode="auto">
            <a:xfrm>
              <a:off x="1330582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楕円 9">
              <a:extLst>
                <a:ext uri="{FF2B5EF4-FFF2-40B4-BE49-F238E27FC236}">
                  <a16:creationId xmlns:a16="http://schemas.microsoft.com/office/drawing/2014/main" id="{D8C397AB-F110-44F0-3687-6E6EAC13463C}"/>
                </a:ext>
              </a:extLst>
            </p:cNvPr>
            <p:cNvSpPr/>
            <p:nvPr/>
          </p:nvSpPr>
          <p:spPr bwMode="auto">
            <a:xfrm>
              <a:off x="1662795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楕円 9">
              <a:extLst>
                <a:ext uri="{FF2B5EF4-FFF2-40B4-BE49-F238E27FC236}">
                  <a16:creationId xmlns:a16="http://schemas.microsoft.com/office/drawing/2014/main" id="{F43E700D-D5D4-D3A8-FF42-C6CB5FC1B167}"/>
                </a:ext>
              </a:extLst>
            </p:cNvPr>
            <p:cNvSpPr/>
            <p:nvPr/>
          </p:nvSpPr>
          <p:spPr bwMode="auto">
            <a:xfrm>
              <a:off x="1995006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76" name="直線コネクタ 175">
              <a:extLst>
                <a:ext uri="{FF2B5EF4-FFF2-40B4-BE49-F238E27FC236}">
                  <a16:creationId xmlns:a16="http://schemas.microsoft.com/office/drawing/2014/main" id="{4C619D42-06EC-D14E-EDB8-D16B7B622C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66941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7" name="直線コネクタ 176">
              <a:extLst>
                <a:ext uri="{FF2B5EF4-FFF2-40B4-BE49-F238E27FC236}">
                  <a16:creationId xmlns:a16="http://schemas.microsoft.com/office/drawing/2014/main" id="{BB9BAD90-C19F-51AB-34AB-AF07DBAF0C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466941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D48CDC83-1E90-4A22-51FC-86B310558A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9" name="直線コネクタ 178">
              <a:extLst>
                <a:ext uri="{FF2B5EF4-FFF2-40B4-BE49-F238E27FC236}">
                  <a16:creationId xmlns:a16="http://schemas.microsoft.com/office/drawing/2014/main" id="{4C37EE9D-3AC7-2708-CBFC-96623B8FCB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0" name="直線コネクタ 179">
              <a:extLst>
                <a:ext uri="{FF2B5EF4-FFF2-40B4-BE49-F238E27FC236}">
                  <a16:creationId xmlns:a16="http://schemas.microsoft.com/office/drawing/2014/main" id="{B59EE820-6862-46AE-078A-F8111535018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1" name="直線コネクタ 180">
              <a:extLst>
                <a:ext uri="{FF2B5EF4-FFF2-40B4-BE49-F238E27FC236}">
                  <a16:creationId xmlns:a16="http://schemas.microsoft.com/office/drawing/2014/main" id="{74D866DE-D669-15F8-6ADA-1BB2B13023D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2" name="直線コネクタ 181">
              <a:extLst>
                <a:ext uri="{FF2B5EF4-FFF2-40B4-BE49-F238E27FC236}">
                  <a16:creationId xmlns:a16="http://schemas.microsoft.com/office/drawing/2014/main" id="{D776FFE0-D3D3-DD62-57CD-22D847738A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75008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3" name="楕円 9">
              <a:extLst>
                <a:ext uri="{FF2B5EF4-FFF2-40B4-BE49-F238E27FC236}">
                  <a16:creationId xmlns:a16="http://schemas.microsoft.com/office/drawing/2014/main" id="{86D7FBF9-5F9D-5BA8-B712-F7A6CF8F30F6}"/>
                </a:ext>
              </a:extLst>
            </p:cNvPr>
            <p:cNvSpPr/>
            <p:nvPr/>
          </p:nvSpPr>
          <p:spPr bwMode="auto">
            <a:xfrm>
              <a:off x="2325887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楕円 9">
              <a:extLst>
                <a:ext uri="{FF2B5EF4-FFF2-40B4-BE49-F238E27FC236}">
                  <a16:creationId xmlns:a16="http://schemas.microsoft.com/office/drawing/2014/main" id="{9AB9FA17-EC06-64C8-4F72-C4D8A0C1D0D6}"/>
                </a:ext>
              </a:extLst>
            </p:cNvPr>
            <p:cNvSpPr/>
            <p:nvPr/>
          </p:nvSpPr>
          <p:spPr bwMode="auto">
            <a:xfrm>
              <a:off x="2658100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楕円 9">
              <a:extLst>
                <a:ext uri="{FF2B5EF4-FFF2-40B4-BE49-F238E27FC236}">
                  <a16:creationId xmlns:a16="http://schemas.microsoft.com/office/drawing/2014/main" id="{44503451-744F-E53A-4A17-000457CCB650}"/>
                </a:ext>
              </a:extLst>
            </p:cNvPr>
            <p:cNvSpPr/>
            <p:nvPr/>
          </p:nvSpPr>
          <p:spPr bwMode="auto">
            <a:xfrm>
              <a:off x="2990313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楕円 9">
              <a:extLst>
                <a:ext uri="{FF2B5EF4-FFF2-40B4-BE49-F238E27FC236}">
                  <a16:creationId xmlns:a16="http://schemas.microsoft.com/office/drawing/2014/main" id="{D6B4B336-276B-4CD7-1E48-EDE19EBC8C35}"/>
                </a:ext>
              </a:extLst>
            </p:cNvPr>
            <p:cNvSpPr/>
            <p:nvPr/>
          </p:nvSpPr>
          <p:spPr bwMode="auto">
            <a:xfrm>
              <a:off x="3322526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楕円 9">
              <a:extLst>
                <a:ext uri="{FF2B5EF4-FFF2-40B4-BE49-F238E27FC236}">
                  <a16:creationId xmlns:a16="http://schemas.microsoft.com/office/drawing/2014/main" id="{4ED3DB88-B566-B023-BAE3-2E4DA6E78074}"/>
                </a:ext>
              </a:extLst>
            </p:cNvPr>
            <p:cNvSpPr/>
            <p:nvPr/>
          </p:nvSpPr>
          <p:spPr bwMode="auto">
            <a:xfrm>
              <a:off x="3654737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40DCC21E-E5BD-30A9-B776-C704E8D311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466941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9" name="直線コネクタ 188">
              <a:extLst>
                <a:ext uri="{FF2B5EF4-FFF2-40B4-BE49-F238E27FC236}">
                  <a16:creationId xmlns:a16="http://schemas.microsoft.com/office/drawing/2014/main" id="{8BF15C6E-481A-21AC-71B8-675B891C66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72B7074C-84BD-18DB-B3AB-88A9842A6F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1" name="直線コネクタ 190">
              <a:extLst>
                <a:ext uri="{FF2B5EF4-FFF2-40B4-BE49-F238E27FC236}">
                  <a16:creationId xmlns:a16="http://schemas.microsoft.com/office/drawing/2014/main" id="{D8EA895C-F2AB-009F-CFA8-6F51D619AB2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C3B19218-1CB3-D06F-FC7B-ABDB08AF77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00A2C13A-3559-5B08-C860-1512173CFC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475008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4" name="楕円 9">
              <a:extLst>
                <a:ext uri="{FF2B5EF4-FFF2-40B4-BE49-F238E27FC236}">
                  <a16:creationId xmlns:a16="http://schemas.microsoft.com/office/drawing/2014/main" id="{6C1D7AF6-8221-CB14-E82B-BDDCB4681523}"/>
                </a:ext>
              </a:extLst>
            </p:cNvPr>
            <p:cNvSpPr/>
            <p:nvPr/>
          </p:nvSpPr>
          <p:spPr bwMode="auto">
            <a:xfrm>
              <a:off x="3983676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楕円 9">
              <a:extLst>
                <a:ext uri="{FF2B5EF4-FFF2-40B4-BE49-F238E27FC236}">
                  <a16:creationId xmlns:a16="http://schemas.microsoft.com/office/drawing/2014/main" id="{68E9673A-49E3-E742-F302-DEE32FA7E7EC}"/>
                </a:ext>
              </a:extLst>
            </p:cNvPr>
            <p:cNvSpPr/>
            <p:nvPr/>
          </p:nvSpPr>
          <p:spPr bwMode="auto">
            <a:xfrm>
              <a:off x="4315889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楕円 9">
              <a:extLst>
                <a:ext uri="{FF2B5EF4-FFF2-40B4-BE49-F238E27FC236}">
                  <a16:creationId xmlns:a16="http://schemas.microsoft.com/office/drawing/2014/main" id="{25CCC27A-4818-2EDB-94A3-7617DF01A09B}"/>
                </a:ext>
              </a:extLst>
            </p:cNvPr>
            <p:cNvSpPr/>
            <p:nvPr/>
          </p:nvSpPr>
          <p:spPr bwMode="auto">
            <a:xfrm>
              <a:off x="4648102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楕円 9">
              <a:extLst>
                <a:ext uri="{FF2B5EF4-FFF2-40B4-BE49-F238E27FC236}">
                  <a16:creationId xmlns:a16="http://schemas.microsoft.com/office/drawing/2014/main" id="{C190CAF5-5CA1-9D14-912D-247E668BEE1E}"/>
                </a:ext>
              </a:extLst>
            </p:cNvPr>
            <p:cNvSpPr/>
            <p:nvPr/>
          </p:nvSpPr>
          <p:spPr bwMode="auto">
            <a:xfrm>
              <a:off x="4980315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楕円 9">
              <a:extLst>
                <a:ext uri="{FF2B5EF4-FFF2-40B4-BE49-F238E27FC236}">
                  <a16:creationId xmlns:a16="http://schemas.microsoft.com/office/drawing/2014/main" id="{B2F71174-E4CD-7FE2-569C-41620A24A594}"/>
                </a:ext>
              </a:extLst>
            </p:cNvPr>
            <p:cNvSpPr/>
            <p:nvPr/>
          </p:nvSpPr>
          <p:spPr bwMode="auto">
            <a:xfrm>
              <a:off x="5312526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99" name="直線コネクタ 198">
              <a:extLst>
                <a:ext uri="{FF2B5EF4-FFF2-40B4-BE49-F238E27FC236}">
                  <a16:creationId xmlns:a16="http://schemas.microsoft.com/office/drawing/2014/main" id="{15459626-9361-8B70-2FB6-FBA6BD6069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466941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0" name="直線コネクタ 199">
              <a:extLst>
                <a:ext uri="{FF2B5EF4-FFF2-40B4-BE49-F238E27FC236}">
                  <a16:creationId xmlns:a16="http://schemas.microsoft.com/office/drawing/2014/main" id="{FE6AC2B5-2CB6-9A31-EDBB-1E162F2E18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90222377-318E-5111-83FD-FFBD3F1289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5B7291BE-C663-2F67-C1BE-27D88F0180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B312A129-2053-F665-6C9B-1B5EDDE38B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6A6208B3-94A5-47DA-6766-C476590E33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475008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5" name="楕円 9">
              <a:extLst>
                <a:ext uri="{FF2B5EF4-FFF2-40B4-BE49-F238E27FC236}">
                  <a16:creationId xmlns:a16="http://schemas.microsoft.com/office/drawing/2014/main" id="{8F8ADEE2-1132-21F0-F505-E4BC4FB26A63}"/>
                </a:ext>
              </a:extLst>
            </p:cNvPr>
            <p:cNvSpPr/>
            <p:nvPr/>
          </p:nvSpPr>
          <p:spPr bwMode="auto">
            <a:xfrm>
              <a:off x="5643407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楕円 9">
              <a:extLst>
                <a:ext uri="{FF2B5EF4-FFF2-40B4-BE49-F238E27FC236}">
                  <a16:creationId xmlns:a16="http://schemas.microsoft.com/office/drawing/2014/main" id="{0DB461A7-A1F5-EE8C-6676-B284C42C16E9}"/>
                </a:ext>
              </a:extLst>
            </p:cNvPr>
            <p:cNvSpPr/>
            <p:nvPr/>
          </p:nvSpPr>
          <p:spPr bwMode="auto">
            <a:xfrm>
              <a:off x="5975620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07" name="直線コネクタ 206">
              <a:extLst>
                <a:ext uri="{FF2B5EF4-FFF2-40B4-BE49-F238E27FC236}">
                  <a16:creationId xmlns:a16="http://schemas.microsoft.com/office/drawing/2014/main" id="{972DE919-3630-323B-ABF8-066B6E2B4A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14C12A63-E624-3184-0C28-B0FCE12183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9" name="直線コネクタ 208">
              <a:extLst>
                <a:ext uri="{FF2B5EF4-FFF2-40B4-BE49-F238E27FC236}">
                  <a16:creationId xmlns:a16="http://schemas.microsoft.com/office/drawing/2014/main" id="{7AB966BE-6E8E-603D-7817-0668D2B83A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4750080"/>
              <a:ext cx="6634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53411786-EFBA-8AD2-63CF-17DB60935637}"/>
              </a:ext>
            </a:extLst>
          </p:cNvPr>
          <p:cNvGrpSpPr/>
          <p:nvPr/>
        </p:nvGrpSpPr>
        <p:grpSpPr>
          <a:xfrm>
            <a:off x="665790" y="4068764"/>
            <a:ext cx="5309751" cy="225025"/>
            <a:chOff x="665790" y="4068764"/>
            <a:chExt cx="5309751" cy="225025"/>
          </a:xfrm>
        </p:grpSpPr>
        <p:sp>
          <p:nvSpPr>
            <p:cNvPr id="211" name="楕円 9">
              <a:extLst>
                <a:ext uri="{FF2B5EF4-FFF2-40B4-BE49-F238E27FC236}">
                  <a16:creationId xmlns:a16="http://schemas.microsoft.com/office/drawing/2014/main" id="{3B5524D2-609C-1376-21DA-FDB731F36606}"/>
                </a:ext>
              </a:extLst>
            </p:cNvPr>
            <p:cNvSpPr/>
            <p:nvPr/>
          </p:nvSpPr>
          <p:spPr bwMode="auto">
            <a:xfrm>
              <a:off x="666156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楕円 9">
              <a:extLst>
                <a:ext uri="{FF2B5EF4-FFF2-40B4-BE49-F238E27FC236}">
                  <a16:creationId xmlns:a16="http://schemas.microsoft.com/office/drawing/2014/main" id="{E6292EE4-CAFD-6ADB-100A-525F1CC49A28}"/>
                </a:ext>
              </a:extLst>
            </p:cNvPr>
            <p:cNvSpPr/>
            <p:nvPr/>
          </p:nvSpPr>
          <p:spPr bwMode="auto">
            <a:xfrm>
              <a:off x="998369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楕円 9">
              <a:extLst>
                <a:ext uri="{FF2B5EF4-FFF2-40B4-BE49-F238E27FC236}">
                  <a16:creationId xmlns:a16="http://schemas.microsoft.com/office/drawing/2014/main" id="{7424F7D0-4E0F-8D43-70D6-02225F122148}"/>
                </a:ext>
              </a:extLst>
            </p:cNvPr>
            <p:cNvSpPr/>
            <p:nvPr/>
          </p:nvSpPr>
          <p:spPr bwMode="auto">
            <a:xfrm>
              <a:off x="1330582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楕円 9">
              <a:extLst>
                <a:ext uri="{FF2B5EF4-FFF2-40B4-BE49-F238E27FC236}">
                  <a16:creationId xmlns:a16="http://schemas.microsoft.com/office/drawing/2014/main" id="{E37FB0AC-B1B6-6398-6109-EACEFB660AA7}"/>
                </a:ext>
              </a:extLst>
            </p:cNvPr>
            <p:cNvSpPr/>
            <p:nvPr/>
          </p:nvSpPr>
          <p:spPr bwMode="auto">
            <a:xfrm>
              <a:off x="1662795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楕円 9">
              <a:extLst>
                <a:ext uri="{FF2B5EF4-FFF2-40B4-BE49-F238E27FC236}">
                  <a16:creationId xmlns:a16="http://schemas.microsoft.com/office/drawing/2014/main" id="{6F589D6D-D278-6FDF-B6E7-76BF890F10D6}"/>
                </a:ext>
              </a:extLst>
            </p:cNvPr>
            <p:cNvSpPr/>
            <p:nvPr/>
          </p:nvSpPr>
          <p:spPr bwMode="auto">
            <a:xfrm>
              <a:off x="1995006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16" name="直線コネクタ 215">
              <a:extLst>
                <a:ext uri="{FF2B5EF4-FFF2-40B4-BE49-F238E27FC236}">
                  <a16:creationId xmlns:a16="http://schemas.microsoft.com/office/drawing/2014/main" id="{B2A890E2-80BD-EE8B-3772-2385FC2000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12502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E4CCAD31-BD1B-8E89-CD5D-0B60B08869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412502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1EC58276-BB92-1069-8A4F-F6074749E7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838BB9A1-594D-F5D8-3CB1-A768272473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0" name="直線コネクタ 219">
              <a:extLst>
                <a:ext uri="{FF2B5EF4-FFF2-40B4-BE49-F238E27FC236}">
                  <a16:creationId xmlns:a16="http://schemas.microsoft.com/office/drawing/2014/main" id="{FF7201BE-F7FC-299D-1D31-CC2937F4AE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42EE7AA5-5F9D-A78F-CD46-C4BC5519B36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0C2C7188-031B-C64D-33F2-99F7D4DADD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20568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3" name="楕円 9">
              <a:extLst>
                <a:ext uri="{FF2B5EF4-FFF2-40B4-BE49-F238E27FC236}">
                  <a16:creationId xmlns:a16="http://schemas.microsoft.com/office/drawing/2014/main" id="{FD456A69-C347-48EC-45CF-D1FDA3DB032F}"/>
                </a:ext>
              </a:extLst>
            </p:cNvPr>
            <p:cNvSpPr/>
            <p:nvPr/>
          </p:nvSpPr>
          <p:spPr bwMode="auto">
            <a:xfrm>
              <a:off x="2325887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楕円 9">
              <a:extLst>
                <a:ext uri="{FF2B5EF4-FFF2-40B4-BE49-F238E27FC236}">
                  <a16:creationId xmlns:a16="http://schemas.microsoft.com/office/drawing/2014/main" id="{9EAC26AF-6828-0018-C303-D7F2CCF208DB}"/>
                </a:ext>
              </a:extLst>
            </p:cNvPr>
            <p:cNvSpPr/>
            <p:nvPr/>
          </p:nvSpPr>
          <p:spPr bwMode="auto">
            <a:xfrm>
              <a:off x="2658100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楕円 9">
              <a:extLst>
                <a:ext uri="{FF2B5EF4-FFF2-40B4-BE49-F238E27FC236}">
                  <a16:creationId xmlns:a16="http://schemas.microsoft.com/office/drawing/2014/main" id="{E1D15A74-2355-F529-9E3A-665143826B5B}"/>
                </a:ext>
              </a:extLst>
            </p:cNvPr>
            <p:cNvSpPr/>
            <p:nvPr/>
          </p:nvSpPr>
          <p:spPr bwMode="auto">
            <a:xfrm>
              <a:off x="2990313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楕円 9">
              <a:extLst>
                <a:ext uri="{FF2B5EF4-FFF2-40B4-BE49-F238E27FC236}">
                  <a16:creationId xmlns:a16="http://schemas.microsoft.com/office/drawing/2014/main" id="{9F06CDAB-7ACC-44F6-BC65-0ADD20942EDF}"/>
                </a:ext>
              </a:extLst>
            </p:cNvPr>
            <p:cNvSpPr/>
            <p:nvPr/>
          </p:nvSpPr>
          <p:spPr bwMode="auto">
            <a:xfrm>
              <a:off x="3322526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楕円 9">
              <a:extLst>
                <a:ext uri="{FF2B5EF4-FFF2-40B4-BE49-F238E27FC236}">
                  <a16:creationId xmlns:a16="http://schemas.microsoft.com/office/drawing/2014/main" id="{F154D460-EE56-9D27-CD0F-00C08030753A}"/>
                </a:ext>
              </a:extLst>
            </p:cNvPr>
            <p:cNvSpPr/>
            <p:nvPr/>
          </p:nvSpPr>
          <p:spPr bwMode="auto">
            <a:xfrm>
              <a:off x="3654737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270E5CC9-48B7-FDD8-8176-C871A1190F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412502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9" name="直線コネクタ 228">
              <a:extLst>
                <a:ext uri="{FF2B5EF4-FFF2-40B4-BE49-F238E27FC236}">
                  <a16:creationId xmlns:a16="http://schemas.microsoft.com/office/drawing/2014/main" id="{64712F62-CFF3-7A14-AA62-B348A1FA70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0" name="直線コネクタ 229">
              <a:extLst>
                <a:ext uri="{FF2B5EF4-FFF2-40B4-BE49-F238E27FC236}">
                  <a16:creationId xmlns:a16="http://schemas.microsoft.com/office/drawing/2014/main" id="{9A9B836C-6B52-2A9A-713D-34362E88B01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1" name="直線コネクタ 230">
              <a:extLst>
                <a:ext uri="{FF2B5EF4-FFF2-40B4-BE49-F238E27FC236}">
                  <a16:creationId xmlns:a16="http://schemas.microsoft.com/office/drawing/2014/main" id="{1FBCF12F-A598-2295-7966-F199C9E7D90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2" name="直線コネクタ 231">
              <a:extLst>
                <a:ext uri="{FF2B5EF4-FFF2-40B4-BE49-F238E27FC236}">
                  <a16:creationId xmlns:a16="http://schemas.microsoft.com/office/drawing/2014/main" id="{35DCB9E7-5096-9A4B-1F02-FDC43B0047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3" name="直線コネクタ 232">
              <a:extLst>
                <a:ext uri="{FF2B5EF4-FFF2-40B4-BE49-F238E27FC236}">
                  <a16:creationId xmlns:a16="http://schemas.microsoft.com/office/drawing/2014/main" id="{46C475A2-CCCA-A39C-4EB5-2D73CA86CD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420568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4" name="楕円 9">
              <a:extLst>
                <a:ext uri="{FF2B5EF4-FFF2-40B4-BE49-F238E27FC236}">
                  <a16:creationId xmlns:a16="http://schemas.microsoft.com/office/drawing/2014/main" id="{25C3FED4-6EE1-376E-1DB8-4DB01F608742}"/>
                </a:ext>
              </a:extLst>
            </p:cNvPr>
            <p:cNvSpPr/>
            <p:nvPr/>
          </p:nvSpPr>
          <p:spPr bwMode="auto">
            <a:xfrm>
              <a:off x="3983676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楕円 9">
              <a:extLst>
                <a:ext uri="{FF2B5EF4-FFF2-40B4-BE49-F238E27FC236}">
                  <a16:creationId xmlns:a16="http://schemas.microsoft.com/office/drawing/2014/main" id="{DA541A41-0BA3-A38A-436B-F8CE89394D05}"/>
                </a:ext>
              </a:extLst>
            </p:cNvPr>
            <p:cNvSpPr/>
            <p:nvPr/>
          </p:nvSpPr>
          <p:spPr bwMode="auto">
            <a:xfrm>
              <a:off x="4315889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楕円 9">
              <a:extLst>
                <a:ext uri="{FF2B5EF4-FFF2-40B4-BE49-F238E27FC236}">
                  <a16:creationId xmlns:a16="http://schemas.microsoft.com/office/drawing/2014/main" id="{D66D760E-6DDC-C7CE-BEA8-5F75E77A7412}"/>
                </a:ext>
              </a:extLst>
            </p:cNvPr>
            <p:cNvSpPr/>
            <p:nvPr/>
          </p:nvSpPr>
          <p:spPr bwMode="auto">
            <a:xfrm>
              <a:off x="4648102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楕円 9">
              <a:extLst>
                <a:ext uri="{FF2B5EF4-FFF2-40B4-BE49-F238E27FC236}">
                  <a16:creationId xmlns:a16="http://schemas.microsoft.com/office/drawing/2014/main" id="{5396768E-254C-5261-726F-76ADDE6BDDAE}"/>
                </a:ext>
              </a:extLst>
            </p:cNvPr>
            <p:cNvSpPr/>
            <p:nvPr/>
          </p:nvSpPr>
          <p:spPr bwMode="auto">
            <a:xfrm>
              <a:off x="4980315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楕円 9">
              <a:extLst>
                <a:ext uri="{FF2B5EF4-FFF2-40B4-BE49-F238E27FC236}">
                  <a16:creationId xmlns:a16="http://schemas.microsoft.com/office/drawing/2014/main" id="{435313B9-E87C-1421-3B61-C4F45D34640D}"/>
                </a:ext>
              </a:extLst>
            </p:cNvPr>
            <p:cNvSpPr/>
            <p:nvPr/>
          </p:nvSpPr>
          <p:spPr bwMode="auto">
            <a:xfrm>
              <a:off x="5312526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39" name="直線コネクタ 238">
              <a:extLst>
                <a:ext uri="{FF2B5EF4-FFF2-40B4-BE49-F238E27FC236}">
                  <a16:creationId xmlns:a16="http://schemas.microsoft.com/office/drawing/2014/main" id="{0CD78AC7-7F6C-323C-72A8-753D355E71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412502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0" name="直線コネクタ 239">
              <a:extLst>
                <a:ext uri="{FF2B5EF4-FFF2-40B4-BE49-F238E27FC236}">
                  <a16:creationId xmlns:a16="http://schemas.microsoft.com/office/drawing/2014/main" id="{30423AED-B86B-9B43-F24B-DEB235DEBA0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1" name="直線コネクタ 240">
              <a:extLst>
                <a:ext uri="{FF2B5EF4-FFF2-40B4-BE49-F238E27FC236}">
                  <a16:creationId xmlns:a16="http://schemas.microsoft.com/office/drawing/2014/main" id="{83293DCC-FA92-FD93-DA34-345A075DF9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2" name="直線コネクタ 241">
              <a:extLst>
                <a:ext uri="{FF2B5EF4-FFF2-40B4-BE49-F238E27FC236}">
                  <a16:creationId xmlns:a16="http://schemas.microsoft.com/office/drawing/2014/main" id="{333972B9-31E6-0148-4D0C-00C4B73B9E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3" name="直線コネクタ 242">
              <a:extLst>
                <a:ext uri="{FF2B5EF4-FFF2-40B4-BE49-F238E27FC236}">
                  <a16:creationId xmlns:a16="http://schemas.microsoft.com/office/drawing/2014/main" id="{3BADFF31-61E4-106E-D29D-134DB686E0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4" name="直線コネクタ 243">
              <a:extLst>
                <a:ext uri="{FF2B5EF4-FFF2-40B4-BE49-F238E27FC236}">
                  <a16:creationId xmlns:a16="http://schemas.microsoft.com/office/drawing/2014/main" id="{9F620366-5327-D33F-D8FD-075D5F6BF5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420568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5" name="楕円 9">
              <a:extLst>
                <a:ext uri="{FF2B5EF4-FFF2-40B4-BE49-F238E27FC236}">
                  <a16:creationId xmlns:a16="http://schemas.microsoft.com/office/drawing/2014/main" id="{DECB5C0B-806A-2FCD-BFA0-882F882D231A}"/>
                </a:ext>
              </a:extLst>
            </p:cNvPr>
            <p:cNvSpPr/>
            <p:nvPr/>
          </p:nvSpPr>
          <p:spPr bwMode="auto">
            <a:xfrm>
              <a:off x="5643407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46" name="直線コネクタ 245">
              <a:extLst>
                <a:ext uri="{FF2B5EF4-FFF2-40B4-BE49-F238E27FC236}">
                  <a16:creationId xmlns:a16="http://schemas.microsoft.com/office/drawing/2014/main" id="{1BC95517-FA6B-44F5-D287-708CEE806A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68479913-2D17-A995-3816-6F7C092533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4205682"/>
              <a:ext cx="33179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367131D6-F1BB-D7F3-1083-34BDC6965DA8}"/>
              </a:ext>
            </a:extLst>
          </p:cNvPr>
          <p:cNvGrpSpPr/>
          <p:nvPr/>
        </p:nvGrpSpPr>
        <p:grpSpPr>
          <a:xfrm>
            <a:off x="665425" y="2931420"/>
            <a:ext cx="4645961" cy="225025"/>
            <a:chOff x="665425" y="2931420"/>
            <a:chExt cx="4645961" cy="225025"/>
          </a:xfrm>
        </p:grpSpPr>
        <p:sp>
          <p:nvSpPr>
            <p:cNvPr id="249" name="楕円 9">
              <a:extLst>
                <a:ext uri="{FF2B5EF4-FFF2-40B4-BE49-F238E27FC236}">
                  <a16:creationId xmlns:a16="http://schemas.microsoft.com/office/drawing/2014/main" id="{05EA0E45-AD7A-746D-3EA5-6FC16FAFD542}"/>
                </a:ext>
              </a:extLst>
            </p:cNvPr>
            <p:cNvSpPr/>
            <p:nvPr/>
          </p:nvSpPr>
          <p:spPr bwMode="auto">
            <a:xfrm>
              <a:off x="665791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楕円 9">
              <a:extLst>
                <a:ext uri="{FF2B5EF4-FFF2-40B4-BE49-F238E27FC236}">
                  <a16:creationId xmlns:a16="http://schemas.microsoft.com/office/drawing/2014/main" id="{3B995B56-97B8-E18F-9DD4-9E005C18DF1D}"/>
                </a:ext>
              </a:extLst>
            </p:cNvPr>
            <p:cNvSpPr/>
            <p:nvPr/>
          </p:nvSpPr>
          <p:spPr bwMode="auto">
            <a:xfrm>
              <a:off x="998004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" name="楕円 9">
              <a:extLst>
                <a:ext uri="{FF2B5EF4-FFF2-40B4-BE49-F238E27FC236}">
                  <a16:creationId xmlns:a16="http://schemas.microsoft.com/office/drawing/2014/main" id="{AD7D11E2-EFBC-24CE-FB3F-50136D4FDA11}"/>
                </a:ext>
              </a:extLst>
            </p:cNvPr>
            <p:cNvSpPr/>
            <p:nvPr/>
          </p:nvSpPr>
          <p:spPr bwMode="auto">
            <a:xfrm>
              <a:off x="1330217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" name="楕円 9">
              <a:extLst>
                <a:ext uri="{FF2B5EF4-FFF2-40B4-BE49-F238E27FC236}">
                  <a16:creationId xmlns:a16="http://schemas.microsoft.com/office/drawing/2014/main" id="{FC735C18-A0CB-5844-CA0A-51D3D396BE0A}"/>
                </a:ext>
              </a:extLst>
            </p:cNvPr>
            <p:cNvSpPr/>
            <p:nvPr/>
          </p:nvSpPr>
          <p:spPr bwMode="auto">
            <a:xfrm>
              <a:off x="1662430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楕円 9">
              <a:extLst>
                <a:ext uri="{FF2B5EF4-FFF2-40B4-BE49-F238E27FC236}">
                  <a16:creationId xmlns:a16="http://schemas.microsoft.com/office/drawing/2014/main" id="{B6DEAB17-B3E5-BE55-EEA0-E77C5E4AA471}"/>
                </a:ext>
              </a:extLst>
            </p:cNvPr>
            <p:cNvSpPr/>
            <p:nvPr/>
          </p:nvSpPr>
          <p:spPr bwMode="auto">
            <a:xfrm>
              <a:off x="1994641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54" name="直線コネクタ 253">
              <a:extLst>
                <a:ext uri="{FF2B5EF4-FFF2-40B4-BE49-F238E27FC236}">
                  <a16:creationId xmlns:a16="http://schemas.microsoft.com/office/drawing/2014/main" id="{CC894C98-3547-8A66-5910-AA720F72071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98767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5" name="直線コネクタ 254">
              <a:extLst>
                <a:ext uri="{FF2B5EF4-FFF2-40B4-BE49-F238E27FC236}">
                  <a16:creationId xmlns:a16="http://schemas.microsoft.com/office/drawing/2014/main" id="{4129C3FF-F872-E598-86DA-501EC197FF1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298767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6" name="直線コネクタ 255">
              <a:extLst>
                <a:ext uri="{FF2B5EF4-FFF2-40B4-BE49-F238E27FC236}">
                  <a16:creationId xmlns:a16="http://schemas.microsoft.com/office/drawing/2014/main" id="{FF7CE151-5FB4-3FBE-05E3-DC95D01593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7" name="直線コネクタ 256">
              <a:extLst>
                <a:ext uri="{FF2B5EF4-FFF2-40B4-BE49-F238E27FC236}">
                  <a16:creationId xmlns:a16="http://schemas.microsoft.com/office/drawing/2014/main" id="{8BAD77F5-9AC0-FD40-2DAA-AB1D9F3CC8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8" name="直線コネクタ 257">
              <a:extLst>
                <a:ext uri="{FF2B5EF4-FFF2-40B4-BE49-F238E27FC236}">
                  <a16:creationId xmlns:a16="http://schemas.microsoft.com/office/drawing/2014/main" id="{64F50A63-423C-6E8E-37C0-1E8E39C09E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601D4504-BE4F-9358-D6C9-2299F9D8A69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4087DFEA-387F-890F-A872-5F90E24A77C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3068338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1" name="楕円 9">
              <a:extLst>
                <a:ext uri="{FF2B5EF4-FFF2-40B4-BE49-F238E27FC236}">
                  <a16:creationId xmlns:a16="http://schemas.microsoft.com/office/drawing/2014/main" id="{1EB3FDA4-B561-9527-8664-14801A4431DB}"/>
                </a:ext>
              </a:extLst>
            </p:cNvPr>
            <p:cNvSpPr/>
            <p:nvPr/>
          </p:nvSpPr>
          <p:spPr bwMode="auto">
            <a:xfrm>
              <a:off x="2325522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" name="楕円 9">
              <a:extLst>
                <a:ext uri="{FF2B5EF4-FFF2-40B4-BE49-F238E27FC236}">
                  <a16:creationId xmlns:a16="http://schemas.microsoft.com/office/drawing/2014/main" id="{CB93F7BA-3115-1285-86F9-7672D026956C}"/>
                </a:ext>
              </a:extLst>
            </p:cNvPr>
            <p:cNvSpPr/>
            <p:nvPr/>
          </p:nvSpPr>
          <p:spPr bwMode="auto">
            <a:xfrm>
              <a:off x="2657735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" name="楕円 9">
              <a:extLst>
                <a:ext uri="{FF2B5EF4-FFF2-40B4-BE49-F238E27FC236}">
                  <a16:creationId xmlns:a16="http://schemas.microsoft.com/office/drawing/2014/main" id="{35C146FE-6CC6-8BD8-FF62-99B34EA789EB}"/>
                </a:ext>
              </a:extLst>
            </p:cNvPr>
            <p:cNvSpPr/>
            <p:nvPr/>
          </p:nvSpPr>
          <p:spPr bwMode="auto">
            <a:xfrm>
              <a:off x="2989948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" name="楕円 9">
              <a:extLst>
                <a:ext uri="{FF2B5EF4-FFF2-40B4-BE49-F238E27FC236}">
                  <a16:creationId xmlns:a16="http://schemas.microsoft.com/office/drawing/2014/main" id="{5A2CAF04-3EEE-6B80-BF8E-3F39675EAF2B}"/>
                </a:ext>
              </a:extLst>
            </p:cNvPr>
            <p:cNvSpPr/>
            <p:nvPr/>
          </p:nvSpPr>
          <p:spPr bwMode="auto">
            <a:xfrm>
              <a:off x="3322161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楕円 9">
              <a:extLst>
                <a:ext uri="{FF2B5EF4-FFF2-40B4-BE49-F238E27FC236}">
                  <a16:creationId xmlns:a16="http://schemas.microsoft.com/office/drawing/2014/main" id="{42E1D9C1-69C3-2722-8EE7-A163396A152C}"/>
                </a:ext>
              </a:extLst>
            </p:cNvPr>
            <p:cNvSpPr/>
            <p:nvPr/>
          </p:nvSpPr>
          <p:spPr bwMode="auto">
            <a:xfrm>
              <a:off x="3654372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649A5655-3666-09F9-2D21-CD07077570F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298767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7" name="直線コネクタ 266">
              <a:extLst>
                <a:ext uri="{FF2B5EF4-FFF2-40B4-BE49-F238E27FC236}">
                  <a16:creationId xmlns:a16="http://schemas.microsoft.com/office/drawing/2014/main" id="{589FBBE1-8ED3-C00E-1810-ED6BBDAFEF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A886C936-5B90-A196-55AE-E168B055522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2B75FE69-CF4E-B003-EFE8-5ED7FECC283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0" name="直線コネクタ 269">
              <a:extLst>
                <a:ext uri="{FF2B5EF4-FFF2-40B4-BE49-F238E27FC236}">
                  <a16:creationId xmlns:a16="http://schemas.microsoft.com/office/drawing/2014/main" id="{AC73C4E4-CDDA-4E74-91F7-60F59C4F43F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1" name="直線コネクタ 270">
              <a:extLst>
                <a:ext uri="{FF2B5EF4-FFF2-40B4-BE49-F238E27FC236}">
                  <a16:creationId xmlns:a16="http://schemas.microsoft.com/office/drawing/2014/main" id="{7A269679-ECBD-B997-49EC-E2609F843F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3068338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2" name="楕円 9">
              <a:extLst>
                <a:ext uri="{FF2B5EF4-FFF2-40B4-BE49-F238E27FC236}">
                  <a16:creationId xmlns:a16="http://schemas.microsoft.com/office/drawing/2014/main" id="{C84DE406-1960-0DA9-47B0-36F2CAC75532}"/>
                </a:ext>
              </a:extLst>
            </p:cNvPr>
            <p:cNvSpPr/>
            <p:nvPr/>
          </p:nvSpPr>
          <p:spPr bwMode="auto">
            <a:xfrm>
              <a:off x="3983323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" name="楕円 9">
              <a:extLst>
                <a:ext uri="{FF2B5EF4-FFF2-40B4-BE49-F238E27FC236}">
                  <a16:creationId xmlns:a16="http://schemas.microsoft.com/office/drawing/2014/main" id="{40F9065F-4EF9-8A55-259B-85E2D80763D9}"/>
                </a:ext>
              </a:extLst>
            </p:cNvPr>
            <p:cNvSpPr/>
            <p:nvPr/>
          </p:nvSpPr>
          <p:spPr bwMode="auto">
            <a:xfrm>
              <a:off x="4315536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楕円 9">
              <a:extLst>
                <a:ext uri="{FF2B5EF4-FFF2-40B4-BE49-F238E27FC236}">
                  <a16:creationId xmlns:a16="http://schemas.microsoft.com/office/drawing/2014/main" id="{F2C81DFC-2586-8B04-BD6C-D72653155E00}"/>
                </a:ext>
              </a:extLst>
            </p:cNvPr>
            <p:cNvSpPr/>
            <p:nvPr/>
          </p:nvSpPr>
          <p:spPr bwMode="auto">
            <a:xfrm>
              <a:off x="4647749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楕円 9">
              <a:extLst>
                <a:ext uri="{FF2B5EF4-FFF2-40B4-BE49-F238E27FC236}">
                  <a16:creationId xmlns:a16="http://schemas.microsoft.com/office/drawing/2014/main" id="{1FB6F32B-806C-103C-C659-DF0769DFF83B}"/>
                </a:ext>
              </a:extLst>
            </p:cNvPr>
            <p:cNvSpPr/>
            <p:nvPr/>
          </p:nvSpPr>
          <p:spPr bwMode="auto">
            <a:xfrm>
              <a:off x="4979962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76" name="直線コネクタ 275">
              <a:extLst>
                <a:ext uri="{FF2B5EF4-FFF2-40B4-BE49-F238E27FC236}">
                  <a16:creationId xmlns:a16="http://schemas.microsoft.com/office/drawing/2014/main" id="{C9288142-A056-C253-7F12-2C7DDE5E6B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109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7" name="直線コネクタ 276">
              <a:extLst>
                <a:ext uri="{FF2B5EF4-FFF2-40B4-BE49-F238E27FC236}">
                  <a16:creationId xmlns:a16="http://schemas.microsoft.com/office/drawing/2014/main" id="{D2988FB0-A603-B435-E684-92C139FBF0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79826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8" name="直線コネクタ 277">
              <a:extLst>
                <a:ext uri="{FF2B5EF4-FFF2-40B4-BE49-F238E27FC236}">
                  <a16:creationId xmlns:a16="http://schemas.microsoft.com/office/drawing/2014/main" id="{FBCC8A58-3F68-CD15-2AB0-2202F50773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B4E1B84C-7A54-D76A-8E97-7CCB5A287D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47E9AAB7-AD83-DD40-BA50-0146F58903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3068338"/>
              <a:ext cx="132815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2EEE503C-B761-E607-BDD8-CA53852FA31F}"/>
              </a:ext>
            </a:extLst>
          </p:cNvPr>
          <p:cNvGrpSpPr/>
          <p:nvPr/>
        </p:nvGrpSpPr>
        <p:grpSpPr>
          <a:xfrm>
            <a:off x="665425" y="2338474"/>
            <a:ext cx="4314401" cy="225025"/>
            <a:chOff x="665425" y="2338474"/>
            <a:chExt cx="4314401" cy="225025"/>
          </a:xfrm>
        </p:grpSpPr>
        <p:sp>
          <p:nvSpPr>
            <p:cNvPr id="282" name="楕円 9">
              <a:extLst>
                <a:ext uri="{FF2B5EF4-FFF2-40B4-BE49-F238E27FC236}">
                  <a16:creationId xmlns:a16="http://schemas.microsoft.com/office/drawing/2014/main" id="{ABB3CE5B-3689-4B39-E8BB-583D14742C3B}"/>
                </a:ext>
              </a:extLst>
            </p:cNvPr>
            <p:cNvSpPr/>
            <p:nvPr/>
          </p:nvSpPr>
          <p:spPr bwMode="auto">
            <a:xfrm>
              <a:off x="665791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" name="楕円 9">
              <a:extLst>
                <a:ext uri="{FF2B5EF4-FFF2-40B4-BE49-F238E27FC236}">
                  <a16:creationId xmlns:a16="http://schemas.microsoft.com/office/drawing/2014/main" id="{1F5CA95A-4573-E8E1-1FC6-11204B7F7E37}"/>
                </a:ext>
              </a:extLst>
            </p:cNvPr>
            <p:cNvSpPr/>
            <p:nvPr/>
          </p:nvSpPr>
          <p:spPr bwMode="auto">
            <a:xfrm>
              <a:off x="998004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楕円 9">
              <a:extLst>
                <a:ext uri="{FF2B5EF4-FFF2-40B4-BE49-F238E27FC236}">
                  <a16:creationId xmlns:a16="http://schemas.microsoft.com/office/drawing/2014/main" id="{71E6D32D-9633-CA74-621C-79FDEBFAE835}"/>
                </a:ext>
              </a:extLst>
            </p:cNvPr>
            <p:cNvSpPr/>
            <p:nvPr/>
          </p:nvSpPr>
          <p:spPr bwMode="auto">
            <a:xfrm>
              <a:off x="1330217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" name="楕円 9">
              <a:extLst>
                <a:ext uri="{FF2B5EF4-FFF2-40B4-BE49-F238E27FC236}">
                  <a16:creationId xmlns:a16="http://schemas.microsoft.com/office/drawing/2014/main" id="{DF613240-0D64-3BF6-1F0D-FCC88F52DC15}"/>
                </a:ext>
              </a:extLst>
            </p:cNvPr>
            <p:cNvSpPr/>
            <p:nvPr/>
          </p:nvSpPr>
          <p:spPr bwMode="auto">
            <a:xfrm>
              <a:off x="1662430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楕円 9">
              <a:extLst>
                <a:ext uri="{FF2B5EF4-FFF2-40B4-BE49-F238E27FC236}">
                  <a16:creationId xmlns:a16="http://schemas.microsoft.com/office/drawing/2014/main" id="{C6F6B63C-262D-92F3-086D-173F2D20C5A7}"/>
                </a:ext>
              </a:extLst>
            </p:cNvPr>
            <p:cNvSpPr/>
            <p:nvPr/>
          </p:nvSpPr>
          <p:spPr bwMode="auto">
            <a:xfrm>
              <a:off x="1994641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87" name="直線コネクタ 286">
              <a:extLst>
                <a:ext uri="{FF2B5EF4-FFF2-40B4-BE49-F238E27FC236}">
                  <a16:creationId xmlns:a16="http://schemas.microsoft.com/office/drawing/2014/main" id="{83240B9A-0DF8-130B-9908-7BB53B7D38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39473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8" name="直線コネクタ 287">
              <a:extLst>
                <a:ext uri="{FF2B5EF4-FFF2-40B4-BE49-F238E27FC236}">
                  <a16:creationId xmlns:a16="http://schemas.microsoft.com/office/drawing/2014/main" id="{23BF0022-E5D1-9B28-7755-6E1BEF7813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239473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7B523D25-5512-A00B-9047-97AEA4F91C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0" name="直線コネクタ 289">
              <a:extLst>
                <a:ext uri="{FF2B5EF4-FFF2-40B4-BE49-F238E27FC236}">
                  <a16:creationId xmlns:a16="http://schemas.microsoft.com/office/drawing/2014/main" id="{D9AA147C-493C-B573-385E-FBFDC874EC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1" name="直線コネクタ 290">
              <a:extLst>
                <a:ext uri="{FF2B5EF4-FFF2-40B4-BE49-F238E27FC236}">
                  <a16:creationId xmlns:a16="http://schemas.microsoft.com/office/drawing/2014/main" id="{08B0EF83-D299-F91F-D81D-0B118AFB5D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2" name="直線コネクタ 291">
              <a:extLst>
                <a:ext uri="{FF2B5EF4-FFF2-40B4-BE49-F238E27FC236}">
                  <a16:creationId xmlns:a16="http://schemas.microsoft.com/office/drawing/2014/main" id="{5B3ABC4B-E5CB-63ED-8F3C-4AEAEDD600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3" name="直線コネクタ 292">
              <a:extLst>
                <a:ext uri="{FF2B5EF4-FFF2-40B4-BE49-F238E27FC236}">
                  <a16:creationId xmlns:a16="http://schemas.microsoft.com/office/drawing/2014/main" id="{DF53292E-6EEE-F22C-B8C9-72FB596945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47539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4" name="楕円 9">
              <a:extLst>
                <a:ext uri="{FF2B5EF4-FFF2-40B4-BE49-F238E27FC236}">
                  <a16:creationId xmlns:a16="http://schemas.microsoft.com/office/drawing/2014/main" id="{E3C5B75F-AA6E-9FF3-8057-72072AEA90A9}"/>
                </a:ext>
              </a:extLst>
            </p:cNvPr>
            <p:cNvSpPr/>
            <p:nvPr/>
          </p:nvSpPr>
          <p:spPr bwMode="auto">
            <a:xfrm>
              <a:off x="2325522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楕円 9">
              <a:extLst>
                <a:ext uri="{FF2B5EF4-FFF2-40B4-BE49-F238E27FC236}">
                  <a16:creationId xmlns:a16="http://schemas.microsoft.com/office/drawing/2014/main" id="{35C26888-358D-2A32-D7A6-4F09F18EA8C1}"/>
                </a:ext>
              </a:extLst>
            </p:cNvPr>
            <p:cNvSpPr/>
            <p:nvPr/>
          </p:nvSpPr>
          <p:spPr bwMode="auto">
            <a:xfrm>
              <a:off x="2657735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楕円 9">
              <a:extLst>
                <a:ext uri="{FF2B5EF4-FFF2-40B4-BE49-F238E27FC236}">
                  <a16:creationId xmlns:a16="http://schemas.microsoft.com/office/drawing/2014/main" id="{C350E130-D960-A71F-54D1-74F30EF3C0BC}"/>
                </a:ext>
              </a:extLst>
            </p:cNvPr>
            <p:cNvSpPr/>
            <p:nvPr/>
          </p:nvSpPr>
          <p:spPr bwMode="auto">
            <a:xfrm>
              <a:off x="2989948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" name="楕円 9">
              <a:extLst>
                <a:ext uri="{FF2B5EF4-FFF2-40B4-BE49-F238E27FC236}">
                  <a16:creationId xmlns:a16="http://schemas.microsoft.com/office/drawing/2014/main" id="{6F7759B6-101B-07AF-D69F-8A700376A865}"/>
                </a:ext>
              </a:extLst>
            </p:cNvPr>
            <p:cNvSpPr/>
            <p:nvPr/>
          </p:nvSpPr>
          <p:spPr bwMode="auto">
            <a:xfrm>
              <a:off x="3322161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8" name="楕円 9">
              <a:extLst>
                <a:ext uri="{FF2B5EF4-FFF2-40B4-BE49-F238E27FC236}">
                  <a16:creationId xmlns:a16="http://schemas.microsoft.com/office/drawing/2014/main" id="{A0EC8617-DC8C-B555-07D2-76B1314A9F8B}"/>
                </a:ext>
              </a:extLst>
            </p:cNvPr>
            <p:cNvSpPr/>
            <p:nvPr/>
          </p:nvSpPr>
          <p:spPr bwMode="auto">
            <a:xfrm>
              <a:off x="3654372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DA1D10A6-25E3-96FB-B254-E3498490B9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239473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0" name="直線コネクタ 299">
              <a:extLst>
                <a:ext uri="{FF2B5EF4-FFF2-40B4-BE49-F238E27FC236}">
                  <a16:creationId xmlns:a16="http://schemas.microsoft.com/office/drawing/2014/main" id="{F56AB630-8FE5-9DCC-DD23-3937E7B6C45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847DA2C2-BF16-1B84-B1DE-22939FF7BC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2" name="直線コネクタ 301">
              <a:extLst>
                <a:ext uri="{FF2B5EF4-FFF2-40B4-BE49-F238E27FC236}">
                  <a16:creationId xmlns:a16="http://schemas.microsoft.com/office/drawing/2014/main" id="{98D7BA53-F533-27B5-C32F-937215546CF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3" name="直線コネクタ 302">
              <a:extLst>
                <a:ext uri="{FF2B5EF4-FFF2-40B4-BE49-F238E27FC236}">
                  <a16:creationId xmlns:a16="http://schemas.microsoft.com/office/drawing/2014/main" id="{FB141A22-F70E-50BE-C1F2-7827895903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EBCD2E60-391A-ACF1-4C8D-D88361AF1CA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247539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5" name="楕円 9">
              <a:extLst>
                <a:ext uri="{FF2B5EF4-FFF2-40B4-BE49-F238E27FC236}">
                  <a16:creationId xmlns:a16="http://schemas.microsoft.com/office/drawing/2014/main" id="{5C3738DF-5F09-D167-7D60-610C42B6EF60}"/>
                </a:ext>
              </a:extLst>
            </p:cNvPr>
            <p:cNvSpPr/>
            <p:nvPr/>
          </p:nvSpPr>
          <p:spPr bwMode="auto">
            <a:xfrm>
              <a:off x="3983323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6" name="楕円 9">
              <a:extLst>
                <a:ext uri="{FF2B5EF4-FFF2-40B4-BE49-F238E27FC236}">
                  <a16:creationId xmlns:a16="http://schemas.microsoft.com/office/drawing/2014/main" id="{DC59C472-4934-C45D-6246-ED1511C6A0F9}"/>
                </a:ext>
              </a:extLst>
            </p:cNvPr>
            <p:cNvSpPr/>
            <p:nvPr/>
          </p:nvSpPr>
          <p:spPr bwMode="auto">
            <a:xfrm>
              <a:off x="4315536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7" name="楕円 9">
              <a:extLst>
                <a:ext uri="{FF2B5EF4-FFF2-40B4-BE49-F238E27FC236}">
                  <a16:creationId xmlns:a16="http://schemas.microsoft.com/office/drawing/2014/main" id="{8ECA1C8A-E376-056B-D8B9-FF62AD909113}"/>
                </a:ext>
              </a:extLst>
            </p:cNvPr>
            <p:cNvSpPr/>
            <p:nvPr/>
          </p:nvSpPr>
          <p:spPr bwMode="auto">
            <a:xfrm>
              <a:off x="4647749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92DF479A-A5ED-B9F5-0290-39B84CDE40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79826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CAAEE5F7-9C87-22FF-DF88-4D3A764B77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0" name="直線コネクタ 309">
              <a:extLst>
                <a:ext uri="{FF2B5EF4-FFF2-40B4-BE49-F238E27FC236}">
                  <a16:creationId xmlns:a16="http://schemas.microsoft.com/office/drawing/2014/main" id="{00C276E1-8AA0-F38B-E7C8-4F0F18EE4B0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1" name="直線コネクタ 310">
              <a:extLst>
                <a:ext uri="{FF2B5EF4-FFF2-40B4-BE49-F238E27FC236}">
                  <a16:creationId xmlns:a16="http://schemas.microsoft.com/office/drawing/2014/main" id="{FCD87973-6555-0A56-010D-F26DBD54E1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2475392"/>
              <a:ext cx="994707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C888C166-F867-C098-FC61-14E8FB014E56}"/>
              </a:ext>
            </a:extLst>
          </p:cNvPr>
          <p:cNvGrpSpPr/>
          <p:nvPr/>
        </p:nvGrpSpPr>
        <p:grpSpPr>
          <a:xfrm>
            <a:off x="665425" y="1745528"/>
            <a:ext cx="3981535" cy="225025"/>
            <a:chOff x="665425" y="1745528"/>
            <a:chExt cx="3981535" cy="225025"/>
          </a:xfrm>
        </p:grpSpPr>
        <p:sp>
          <p:nvSpPr>
            <p:cNvPr id="313" name="楕円 9">
              <a:extLst>
                <a:ext uri="{FF2B5EF4-FFF2-40B4-BE49-F238E27FC236}">
                  <a16:creationId xmlns:a16="http://schemas.microsoft.com/office/drawing/2014/main" id="{A5DAE97A-21D4-2EBA-4E24-D7F409496200}"/>
                </a:ext>
              </a:extLst>
            </p:cNvPr>
            <p:cNvSpPr/>
            <p:nvPr/>
          </p:nvSpPr>
          <p:spPr bwMode="auto">
            <a:xfrm>
              <a:off x="665791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楕円 9">
              <a:extLst>
                <a:ext uri="{FF2B5EF4-FFF2-40B4-BE49-F238E27FC236}">
                  <a16:creationId xmlns:a16="http://schemas.microsoft.com/office/drawing/2014/main" id="{4C353BFD-529C-8989-4BF9-36443930D479}"/>
                </a:ext>
              </a:extLst>
            </p:cNvPr>
            <p:cNvSpPr/>
            <p:nvPr/>
          </p:nvSpPr>
          <p:spPr bwMode="auto">
            <a:xfrm>
              <a:off x="998004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5" name="楕円 9">
              <a:extLst>
                <a:ext uri="{FF2B5EF4-FFF2-40B4-BE49-F238E27FC236}">
                  <a16:creationId xmlns:a16="http://schemas.microsoft.com/office/drawing/2014/main" id="{40D8F125-B34D-ACC3-6A1F-EF849ADBF2AC}"/>
                </a:ext>
              </a:extLst>
            </p:cNvPr>
            <p:cNvSpPr/>
            <p:nvPr/>
          </p:nvSpPr>
          <p:spPr bwMode="auto">
            <a:xfrm>
              <a:off x="1330217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楕円 9">
              <a:extLst>
                <a:ext uri="{FF2B5EF4-FFF2-40B4-BE49-F238E27FC236}">
                  <a16:creationId xmlns:a16="http://schemas.microsoft.com/office/drawing/2014/main" id="{2D3401F4-1192-AA47-FD2E-4C8C924DFD48}"/>
                </a:ext>
              </a:extLst>
            </p:cNvPr>
            <p:cNvSpPr/>
            <p:nvPr/>
          </p:nvSpPr>
          <p:spPr bwMode="auto">
            <a:xfrm>
              <a:off x="1662430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楕円 9">
              <a:extLst>
                <a:ext uri="{FF2B5EF4-FFF2-40B4-BE49-F238E27FC236}">
                  <a16:creationId xmlns:a16="http://schemas.microsoft.com/office/drawing/2014/main" id="{5FEA644B-372B-7BB9-D319-808E2047A75B}"/>
                </a:ext>
              </a:extLst>
            </p:cNvPr>
            <p:cNvSpPr/>
            <p:nvPr/>
          </p:nvSpPr>
          <p:spPr bwMode="auto">
            <a:xfrm>
              <a:off x="1994641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18" name="直線コネクタ 317">
              <a:extLst>
                <a:ext uri="{FF2B5EF4-FFF2-40B4-BE49-F238E27FC236}">
                  <a16:creationId xmlns:a16="http://schemas.microsoft.com/office/drawing/2014/main" id="{A18798CC-2CFD-7179-C6CC-846C92E408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80178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E6725FFB-4CDD-F4B3-5041-EFD5DC7677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180178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F9E867D6-D675-3F75-41B4-556A6652029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1" name="直線コネクタ 320">
              <a:extLst>
                <a:ext uri="{FF2B5EF4-FFF2-40B4-BE49-F238E27FC236}">
                  <a16:creationId xmlns:a16="http://schemas.microsoft.com/office/drawing/2014/main" id="{8C6210BD-86B4-55F6-08F8-821C575CB6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2" name="直線コネクタ 321">
              <a:extLst>
                <a:ext uri="{FF2B5EF4-FFF2-40B4-BE49-F238E27FC236}">
                  <a16:creationId xmlns:a16="http://schemas.microsoft.com/office/drawing/2014/main" id="{6B37E9C6-44BB-D8F0-83DB-2A50ABA190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3" name="直線コネクタ 322">
              <a:extLst>
                <a:ext uri="{FF2B5EF4-FFF2-40B4-BE49-F238E27FC236}">
                  <a16:creationId xmlns:a16="http://schemas.microsoft.com/office/drawing/2014/main" id="{D03A27D2-AA0E-61DF-C9CC-CACA5662A2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BAFB6393-86BA-A447-D65D-A9318D8C6F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88244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5" name="楕円 9">
              <a:extLst>
                <a:ext uri="{FF2B5EF4-FFF2-40B4-BE49-F238E27FC236}">
                  <a16:creationId xmlns:a16="http://schemas.microsoft.com/office/drawing/2014/main" id="{8FF228EE-589C-7AA7-7904-4B4972631CF8}"/>
                </a:ext>
              </a:extLst>
            </p:cNvPr>
            <p:cNvSpPr/>
            <p:nvPr/>
          </p:nvSpPr>
          <p:spPr bwMode="auto">
            <a:xfrm>
              <a:off x="2325522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" name="楕円 9">
              <a:extLst>
                <a:ext uri="{FF2B5EF4-FFF2-40B4-BE49-F238E27FC236}">
                  <a16:creationId xmlns:a16="http://schemas.microsoft.com/office/drawing/2014/main" id="{62F4B7B1-6446-5341-DB3F-3BB407DED94D}"/>
                </a:ext>
              </a:extLst>
            </p:cNvPr>
            <p:cNvSpPr/>
            <p:nvPr/>
          </p:nvSpPr>
          <p:spPr bwMode="auto">
            <a:xfrm>
              <a:off x="2657735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楕円 9">
              <a:extLst>
                <a:ext uri="{FF2B5EF4-FFF2-40B4-BE49-F238E27FC236}">
                  <a16:creationId xmlns:a16="http://schemas.microsoft.com/office/drawing/2014/main" id="{3ECF18D7-3A69-C558-A80C-EE855067E1AC}"/>
                </a:ext>
              </a:extLst>
            </p:cNvPr>
            <p:cNvSpPr/>
            <p:nvPr/>
          </p:nvSpPr>
          <p:spPr bwMode="auto">
            <a:xfrm>
              <a:off x="2989948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楕円 9">
              <a:extLst>
                <a:ext uri="{FF2B5EF4-FFF2-40B4-BE49-F238E27FC236}">
                  <a16:creationId xmlns:a16="http://schemas.microsoft.com/office/drawing/2014/main" id="{03038B39-FDE1-F3DE-3E1B-CB38DE0BB409}"/>
                </a:ext>
              </a:extLst>
            </p:cNvPr>
            <p:cNvSpPr/>
            <p:nvPr/>
          </p:nvSpPr>
          <p:spPr bwMode="auto">
            <a:xfrm>
              <a:off x="3322161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楕円 9">
              <a:extLst>
                <a:ext uri="{FF2B5EF4-FFF2-40B4-BE49-F238E27FC236}">
                  <a16:creationId xmlns:a16="http://schemas.microsoft.com/office/drawing/2014/main" id="{77AB781C-C195-39EE-C5E8-FB789845949E}"/>
                </a:ext>
              </a:extLst>
            </p:cNvPr>
            <p:cNvSpPr/>
            <p:nvPr/>
          </p:nvSpPr>
          <p:spPr bwMode="auto">
            <a:xfrm>
              <a:off x="3654372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30" name="直線コネクタ 329">
              <a:extLst>
                <a:ext uri="{FF2B5EF4-FFF2-40B4-BE49-F238E27FC236}">
                  <a16:creationId xmlns:a16="http://schemas.microsoft.com/office/drawing/2014/main" id="{B5878420-549C-06FB-E88B-FE91FA5792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180178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8CCBE6F4-769D-5832-4DC5-A42ECB806D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2" name="直線コネクタ 331">
              <a:extLst>
                <a:ext uri="{FF2B5EF4-FFF2-40B4-BE49-F238E27FC236}">
                  <a16:creationId xmlns:a16="http://schemas.microsoft.com/office/drawing/2014/main" id="{C9C58B11-7A5A-C26E-0CF7-92AE2EEAEF5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29A1B00D-C3B6-5B04-7314-79C16C916E5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3C716942-9846-08B8-F845-B965E33D80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id="{71660C42-6020-293E-3361-AFC8BD4DF76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188244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6" name="楕円 9">
              <a:extLst>
                <a:ext uri="{FF2B5EF4-FFF2-40B4-BE49-F238E27FC236}">
                  <a16:creationId xmlns:a16="http://schemas.microsoft.com/office/drawing/2014/main" id="{4BE1B27C-A204-F90B-6726-4B5C6493AB61}"/>
                </a:ext>
              </a:extLst>
            </p:cNvPr>
            <p:cNvSpPr/>
            <p:nvPr/>
          </p:nvSpPr>
          <p:spPr bwMode="auto">
            <a:xfrm>
              <a:off x="3983323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楕円 9">
              <a:extLst>
                <a:ext uri="{FF2B5EF4-FFF2-40B4-BE49-F238E27FC236}">
                  <a16:creationId xmlns:a16="http://schemas.microsoft.com/office/drawing/2014/main" id="{B78041C0-EA07-82FF-7E1F-4E4C4E6484F5}"/>
                </a:ext>
              </a:extLst>
            </p:cNvPr>
            <p:cNvSpPr/>
            <p:nvPr/>
          </p:nvSpPr>
          <p:spPr bwMode="auto">
            <a:xfrm>
              <a:off x="4315536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9BF61303-CE9B-364B-0066-72140F36951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CA691DD2-13BA-AC60-6DC7-3063E7D132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72AB55C4-5A01-F4D6-ABAD-65DCDCFFE2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1882446"/>
              <a:ext cx="6634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1" name="グループ化 340">
            <a:extLst>
              <a:ext uri="{FF2B5EF4-FFF2-40B4-BE49-F238E27FC236}">
                <a16:creationId xmlns:a16="http://schemas.microsoft.com/office/drawing/2014/main" id="{730B6E27-CF1A-72BA-C15A-EA4724628598}"/>
              </a:ext>
            </a:extLst>
          </p:cNvPr>
          <p:cNvGrpSpPr/>
          <p:nvPr/>
        </p:nvGrpSpPr>
        <p:grpSpPr>
          <a:xfrm>
            <a:off x="665425" y="1152582"/>
            <a:ext cx="3650032" cy="225025"/>
            <a:chOff x="665425" y="1152582"/>
            <a:chExt cx="3650032" cy="225025"/>
          </a:xfrm>
        </p:grpSpPr>
        <p:sp>
          <p:nvSpPr>
            <p:cNvPr id="342" name="楕円 9">
              <a:extLst>
                <a:ext uri="{FF2B5EF4-FFF2-40B4-BE49-F238E27FC236}">
                  <a16:creationId xmlns:a16="http://schemas.microsoft.com/office/drawing/2014/main" id="{4A0BC67A-3F31-BAC2-488D-78F6D5A0DB38}"/>
                </a:ext>
              </a:extLst>
            </p:cNvPr>
            <p:cNvSpPr/>
            <p:nvPr/>
          </p:nvSpPr>
          <p:spPr bwMode="auto">
            <a:xfrm>
              <a:off x="665791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楕円 9">
              <a:extLst>
                <a:ext uri="{FF2B5EF4-FFF2-40B4-BE49-F238E27FC236}">
                  <a16:creationId xmlns:a16="http://schemas.microsoft.com/office/drawing/2014/main" id="{16A48F27-86F4-457C-50EC-9D2F4D9A80EA}"/>
                </a:ext>
              </a:extLst>
            </p:cNvPr>
            <p:cNvSpPr/>
            <p:nvPr/>
          </p:nvSpPr>
          <p:spPr bwMode="auto">
            <a:xfrm>
              <a:off x="998004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4" name="楕円 9">
              <a:extLst>
                <a:ext uri="{FF2B5EF4-FFF2-40B4-BE49-F238E27FC236}">
                  <a16:creationId xmlns:a16="http://schemas.microsoft.com/office/drawing/2014/main" id="{63EA739F-DC8D-2437-700A-B59D4D76DCAD}"/>
                </a:ext>
              </a:extLst>
            </p:cNvPr>
            <p:cNvSpPr/>
            <p:nvPr/>
          </p:nvSpPr>
          <p:spPr bwMode="auto">
            <a:xfrm>
              <a:off x="1330217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5" name="楕円 9">
              <a:extLst>
                <a:ext uri="{FF2B5EF4-FFF2-40B4-BE49-F238E27FC236}">
                  <a16:creationId xmlns:a16="http://schemas.microsoft.com/office/drawing/2014/main" id="{7645FE5E-899E-FF0A-D616-2378D5E87E41}"/>
                </a:ext>
              </a:extLst>
            </p:cNvPr>
            <p:cNvSpPr/>
            <p:nvPr/>
          </p:nvSpPr>
          <p:spPr bwMode="auto">
            <a:xfrm>
              <a:off x="1662430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楕円 9">
              <a:extLst>
                <a:ext uri="{FF2B5EF4-FFF2-40B4-BE49-F238E27FC236}">
                  <a16:creationId xmlns:a16="http://schemas.microsoft.com/office/drawing/2014/main" id="{04EAD188-D6CB-27FE-72CB-21642E002348}"/>
                </a:ext>
              </a:extLst>
            </p:cNvPr>
            <p:cNvSpPr/>
            <p:nvPr/>
          </p:nvSpPr>
          <p:spPr bwMode="auto">
            <a:xfrm>
              <a:off x="1994641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47" name="直線コネクタ 346">
              <a:extLst>
                <a:ext uri="{FF2B5EF4-FFF2-40B4-BE49-F238E27FC236}">
                  <a16:creationId xmlns:a16="http://schemas.microsoft.com/office/drawing/2014/main" id="{1B34703F-731E-392D-EB66-C7BD973DB3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20883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8" name="直線コネクタ 347">
              <a:extLst>
                <a:ext uri="{FF2B5EF4-FFF2-40B4-BE49-F238E27FC236}">
                  <a16:creationId xmlns:a16="http://schemas.microsoft.com/office/drawing/2014/main" id="{DF64BCCF-6EF6-AC70-5437-9F756B2E20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120883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DDBD50BE-CDD1-50D1-7EDE-964CD2AAA2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0" name="直線コネクタ 349">
              <a:extLst>
                <a:ext uri="{FF2B5EF4-FFF2-40B4-BE49-F238E27FC236}">
                  <a16:creationId xmlns:a16="http://schemas.microsoft.com/office/drawing/2014/main" id="{9292F0AB-08FE-6157-139C-2A000C47C4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1" name="直線コネクタ 350">
              <a:extLst>
                <a:ext uri="{FF2B5EF4-FFF2-40B4-BE49-F238E27FC236}">
                  <a16:creationId xmlns:a16="http://schemas.microsoft.com/office/drawing/2014/main" id="{256FB06F-89C5-CEB4-32CF-83B526851D1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2" name="直線コネクタ 351">
              <a:extLst>
                <a:ext uri="{FF2B5EF4-FFF2-40B4-BE49-F238E27FC236}">
                  <a16:creationId xmlns:a16="http://schemas.microsoft.com/office/drawing/2014/main" id="{9A8F3FA5-70E9-E397-E98B-FD3CD0FAAC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3" name="直線コネクタ 352">
              <a:extLst>
                <a:ext uri="{FF2B5EF4-FFF2-40B4-BE49-F238E27FC236}">
                  <a16:creationId xmlns:a16="http://schemas.microsoft.com/office/drawing/2014/main" id="{871C8DFE-3221-74AC-C082-4831314624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28950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4" name="楕円 9">
              <a:extLst>
                <a:ext uri="{FF2B5EF4-FFF2-40B4-BE49-F238E27FC236}">
                  <a16:creationId xmlns:a16="http://schemas.microsoft.com/office/drawing/2014/main" id="{03080324-25CD-D147-8737-6ECA1D4FADA3}"/>
                </a:ext>
              </a:extLst>
            </p:cNvPr>
            <p:cNvSpPr/>
            <p:nvPr/>
          </p:nvSpPr>
          <p:spPr bwMode="auto">
            <a:xfrm>
              <a:off x="2325522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楕円 9">
              <a:extLst>
                <a:ext uri="{FF2B5EF4-FFF2-40B4-BE49-F238E27FC236}">
                  <a16:creationId xmlns:a16="http://schemas.microsoft.com/office/drawing/2014/main" id="{AB9162C2-9C1F-B1A8-D20E-19D640F40262}"/>
                </a:ext>
              </a:extLst>
            </p:cNvPr>
            <p:cNvSpPr/>
            <p:nvPr/>
          </p:nvSpPr>
          <p:spPr bwMode="auto">
            <a:xfrm>
              <a:off x="2657735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楕円 9">
              <a:extLst>
                <a:ext uri="{FF2B5EF4-FFF2-40B4-BE49-F238E27FC236}">
                  <a16:creationId xmlns:a16="http://schemas.microsoft.com/office/drawing/2014/main" id="{EE6B57EE-5434-FF54-A925-7E6BD8EF49CC}"/>
                </a:ext>
              </a:extLst>
            </p:cNvPr>
            <p:cNvSpPr/>
            <p:nvPr/>
          </p:nvSpPr>
          <p:spPr bwMode="auto">
            <a:xfrm>
              <a:off x="2989948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楕円 9">
              <a:extLst>
                <a:ext uri="{FF2B5EF4-FFF2-40B4-BE49-F238E27FC236}">
                  <a16:creationId xmlns:a16="http://schemas.microsoft.com/office/drawing/2014/main" id="{F19A7C89-557F-5987-CCD8-1DEA0E32F5B5}"/>
                </a:ext>
              </a:extLst>
            </p:cNvPr>
            <p:cNvSpPr/>
            <p:nvPr/>
          </p:nvSpPr>
          <p:spPr bwMode="auto">
            <a:xfrm>
              <a:off x="3322161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楕円 9">
              <a:extLst>
                <a:ext uri="{FF2B5EF4-FFF2-40B4-BE49-F238E27FC236}">
                  <a16:creationId xmlns:a16="http://schemas.microsoft.com/office/drawing/2014/main" id="{E1E49453-015F-42DA-F312-D96630974B71}"/>
                </a:ext>
              </a:extLst>
            </p:cNvPr>
            <p:cNvSpPr/>
            <p:nvPr/>
          </p:nvSpPr>
          <p:spPr bwMode="auto">
            <a:xfrm>
              <a:off x="3654372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C7ED29FC-80A2-955F-77ED-89953148D1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120883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0" name="直線コネクタ 359">
              <a:extLst>
                <a:ext uri="{FF2B5EF4-FFF2-40B4-BE49-F238E27FC236}">
                  <a16:creationId xmlns:a16="http://schemas.microsoft.com/office/drawing/2014/main" id="{7D55B9EE-42B9-8236-5E0D-64E1EEC0859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1" name="直線コネクタ 360">
              <a:extLst>
                <a:ext uri="{FF2B5EF4-FFF2-40B4-BE49-F238E27FC236}">
                  <a16:creationId xmlns:a16="http://schemas.microsoft.com/office/drawing/2014/main" id="{A48D25FD-852C-5185-6D69-79F3717951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2" name="直線コネクタ 361">
              <a:extLst>
                <a:ext uri="{FF2B5EF4-FFF2-40B4-BE49-F238E27FC236}">
                  <a16:creationId xmlns:a16="http://schemas.microsoft.com/office/drawing/2014/main" id="{D15387AB-DD0B-E5E5-C815-8510404B30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3" name="直線コネクタ 362">
              <a:extLst>
                <a:ext uri="{FF2B5EF4-FFF2-40B4-BE49-F238E27FC236}">
                  <a16:creationId xmlns:a16="http://schemas.microsoft.com/office/drawing/2014/main" id="{164651E6-A4C7-5CA0-4101-6876A5EA19F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A209A86E-E71D-981E-BE82-7CADED9DD6A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128950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5" name="楕円 9">
              <a:extLst>
                <a:ext uri="{FF2B5EF4-FFF2-40B4-BE49-F238E27FC236}">
                  <a16:creationId xmlns:a16="http://schemas.microsoft.com/office/drawing/2014/main" id="{8A845C14-A38E-9238-4402-03330E32FA11}"/>
                </a:ext>
              </a:extLst>
            </p:cNvPr>
            <p:cNvSpPr/>
            <p:nvPr/>
          </p:nvSpPr>
          <p:spPr bwMode="auto">
            <a:xfrm>
              <a:off x="3983323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66" name="直線コネクタ 365">
              <a:extLst>
                <a:ext uri="{FF2B5EF4-FFF2-40B4-BE49-F238E27FC236}">
                  <a16:creationId xmlns:a16="http://schemas.microsoft.com/office/drawing/2014/main" id="{EB58F646-66EC-0230-538D-B8D49495FE7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7" name="直線コネクタ 366">
              <a:extLst>
                <a:ext uri="{FF2B5EF4-FFF2-40B4-BE49-F238E27FC236}">
                  <a16:creationId xmlns:a16="http://schemas.microsoft.com/office/drawing/2014/main" id="{1CAF26B7-A140-48C2-888E-E92FE4BBC34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1289500"/>
              <a:ext cx="331747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B644F55A-5097-CFD1-873A-3B422A0D8B08}"/>
              </a:ext>
            </a:extLst>
          </p:cNvPr>
          <p:cNvGrpSpPr/>
          <p:nvPr/>
        </p:nvGrpSpPr>
        <p:grpSpPr>
          <a:xfrm>
            <a:off x="5919840" y="1152583"/>
            <a:ext cx="3320371" cy="225025"/>
            <a:chOff x="5943110" y="962461"/>
            <a:chExt cx="3320371" cy="225025"/>
          </a:xfrm>
        </p:grpSpPr>
        <p:sp>
          <p:nvSpPr>
            <p:cNvPr id="369" name="楕円 9">
              <a:extLst>
                <a:ext uri="{FF2B5EF4-FFF2-40B4-BE49-F238E27FC236}">
                  <a16:creationId xmlns:a16="http://schemas.microsoft.com/office/drawing/2014/main" id="{E514E7AC-72DB-C1AE-019E-8F69DD270A8E}"/>
                </a:ext>
              </a:extLst>
            </p:cNvPr>
            <p:cNvSpPr/>
            <p:nvPr/>
          </p:nvSpPr>
          <p:spPr bwMode="auto">
            <a:xfrm>
              <a:off x="5943476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楕円 9">
              <a:extLst>
                <a:ext uri="{FF2B5EF4-FFF2-40B4-BE49-F238E27FC236}">
                  <a16:creationId xmlns:a16="http://schemas.microsoft.com/office/drawing/2014/main" id="{F47A60F5-A6BD-B5E9-2A67-31CE9A2DFC71}"/>
                </a:ext>
              </a:extLst>
            </p:cNvPr>
            <p:cNvSpPr/>
            <p:nvPr/>
          </p:nvSpPr>
          <p:spPr bwMode="auto">
            <a:xfrm>
              <a:off x="6275689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楕円 9">
              <a:extLst>
                <a:ext uri="{FF2B5EF4-FFF2-40B4-BE49-F238E27FC236}">
                  <a16:creationId xmlns:a16="http://schemas.microsoft.com/office/drawing/2014/main" id="{E54059FB-2CA1-5B80-7C43-BAA60F571600}"/>
                </a:ext>
              </a:extLst>
            </p:cNvPr>
            <p:cNvSpPr/>
            <p:nvPr/>
          </p:nvSpPr>
          <p:spPr bwMode="auto">
            <a:xfrm>
              <a:off x="6607902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楕円 9">
              <a:extLst>
                <a:ext uri="{FF2B5EF4-FFF2-40B4-BE49-F238E27FC236}">
                  <a16:creationId xmlns:a16="http://schemas.microsoft.com/office/drawing/2014/main" id="{16208467-4E34-3E19-5890-8ECAB5FDB5FD}"/>
                </a:ext>
              </a:extLst>
            </p:cNvPr>
            <p:cNvSpPr/>
            <p:nvPr/>
          </p:nvSpPr>
          <p:spPr bwMode="auto">
            <a:xfrm>
              <a:off x="6940115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楕円 9">
              <a:extLst>
                <a:ext uri="{FF2B5EF4-FFF2-40B4-BE49-F238E27FC236}">
                  <a16:creationId xmlns:a16="http://schemas.microsoft.com/office/drawing/2014/main" id="{0FBBBBAD-66FD-0D8D-9C59-C73C79DFFB25}"/>
                </a:ext>
              </a:extLst>
            </p:cNvPr>
            <p:cNvSpPr/>
            <p:nvPr/>
          </p:nvSpPr>
          <p:spPr bwMode="auto">
            <a:xfrm>
              <a:off x="7272326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74" name="直線コネクタ 373">
              <a:extLst>
                <a:ext uri="{FF2B5EF4-FFF2-40B4-BE49-F238E27FC236}">
                  <a16:creationId xmlns:a16="http://schemas.microsoft.com/office/drawing/2014/main" id="{EB0C37F1-095E-C0AA-1FF6-360F92331F4F}"/>
                </a:ext>
              </a:extLst>
            </p:cNvPr>
            <p:cNvCxnSpPr/>
            <p:nvPr/>
          </p:nvCxnSpPr>
          <p:spPr bwMode="auto">
            <a:xfrm>
              <a:off x="5943110" y="101871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5" name="直線コネクタ 374">
              <a:extLst>
                <a:ext uri="{FF2B5EF4-FFF2-40B4-BE49-F238E27FC236}">
                  <a16:creationId xmlns:a16="http://schemas.microsoft.com/office/drawing/2014/main" id="{43329E2F-4B1D-756D-C60F-FA0D8880BA53}"/>
                </a:ext>
              </a:extLst>
            </p:cNvPr>
            <p:cNvCxnSpPr/>
            <p:nvPr/>
          </p:nvCxnSpPr>
          <p:spPr bwMode="auto">
            <a:xfrm>
              <a:off x="7603750" y="101871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6" name="直線コネクタ 375">
              <a:extLst>
                <a:ext uri="{FF2B5EF4-FFF2-40B4-BE49-F238E27FC236}">
                  <a16:creationId xmlns:a16="http://schemas.microsoft.com/office/drawing/2014/main" id="{5B6C4948-2122-AA5C-E97F-1B5DFC23A7DB}"/>
                </a:ext>
              </a:extLst>
            </p:cNvPr>
            <p:cNvCxnSpPr/>
            <p:nvPr/>
          </p:nvCxnSpPr>
          <p:spPr bwMode="auto">
            <a:xfrm>
              <a:off x="7271262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7" name="直線コネクタ 376">
              <a:extLst>
                <a:ext uri="{FF2B5EF4-FFF2-40B4-BE49-F238E27FC236}">
                  <a16:creationId xmlns:a16="http://schemas.microsoft.com/office/drawing/2014/main" id="{CF5DE2E0-FCB5-880B-8006-E6F02FC84DE5}"/>
                </a:ext>
              </a:extLst>
            </p:cNvPr>
            <p:cNvCxnSpPr/>
            <p:nvPr/>
          </p:nvCxnSpPr>
          <p:spPr bwMode="auto">
            <a:xfrm>
              <a:off x="6939979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8" name="直線コネクタ 377">
              <a:extLst>
                <a:ext uri="{FF2B5EF4-FFF2-40B4-BE49-F238E27FC236}">
                  <a16:creationId xmlns:a16="http://schemas.microsoft.com/office/drawing/2014/main" id="{FEFF9EC7-8DCA-0EF3-3DFC-5DF3E637D9D0}"/>
                </a:ext>
              </a:extLst>
            </p:cNvPr>
            <p:cNvCxnSpPr/>
            <p:nvPr/>
          </p:nvCxnSpPr>
          <p:spPr bwMode="auto">
            <a:xfrm>
              <a:off x="6606604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E740D216-E5EF-FA12-3018-934C4042DFA9}"/>
                </a:ext>
              </a:extLst>
            </p:cNvPr>
            <p:cNvCxnSpPr/>
            <p:nvPr/>
          </p:nvCxnSpPr>
          <p:spPr bwMode="auto">
            <a:xfrm>
              <a:off x="6275610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0" name="直線コネクタ 379">
              <a:extLst>
                <a:ext uri="{FF2B5EF4-FFF2-40B4-BE49-F238E27FC236}">
                  <a16:creationId xmlns:a16="http://schemas.microsoft.com/office/drawing/2014/main" id="{234924CD-6DE5-3F66-725E-D56384DE2D72}"/>
                </a:ext>
              </a:extLst>
            </p:cNvPr>
            <p:cNvCxnSpPr/>
            <p:nvPr/>
          </p:nvCxnSpPr>
          <p:spPr bwMode="auto">
            <a:xfrm>
              <a:off x="5943110" y="1099379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1" name="楕円 9">
              <a:extLst>
                <a:ext uri="{FF2B5EF4-FFF2-40B4-BE49-F238E27FC236}">
                  <a16:creationId xmlns:a16="http://schemas.microsoft.com/office/drawing/2014/main" id="{FF7E1A83-6183-3158-7771-382E4CB1B29E}"/>
                </a:ext>
              </a:extLst>
            </p:cNvPr>
            <p:cNvSpPr/>
            <p:nvPr/>
          </p:nvSpPr>
          <p:spPr bwMode="auto">
            <a:xfrm>
              <a:off x="7603207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楕円 9">
              <a:extLst>
                <a:ext uri="{FF2B5EF4-FFF2-40B4-BE49-F238E27FC236}">
                  <a16:creationId xmlns:a16="http://schemas.microsoft.com/office/drawing/2014/main" id="{A64598C5-D90E-7325-637E-36FB01650D19}"/>
                </a:ext>
              </a:extLst>
            </p:cNvPr>
            <p:cNvSpPr/>
            <p:nvPr/>
          </p:nvSpPr>
          <p:spPr bwMode="auto">
            <a:xfrm>
              <a:off x="7935420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楕円 9">
              <a:extLst>
                <a:ext uri="{FF2B5EF4-FFF2-40B4-BE49-F238E27FC236}">
                  <a16:creationId xmlns:a16="http://schemas.microsoft.com/office/drawing/2014/main" id="{DF66FB17-6C1A-51BF-D9BA-0F2A654A2B3A}"/>
                </a:ext>
              </a:extLst>
            </p:cNvPr>
            <p:cNvSpPr/>
            <p:nvPr/>
          </p:nvSpPr>
          <p:spPr bwMode="auto">
            <a:xfrm>
              <a:off x="8267633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楕円 9">
              <a:extLst>
                <a:ext uri="{FF2B5EF4-FFF2-40B4-BE49-F238E27FC236}">
                  <a16:creationId xmlns:a16="http://schemas.microsoft.com/office/drawing/2014/main" id="{329321A4-376C-F21E-828E-29ADAEF2D839}"/>
                </a:ext>
              </a:extLst>
            </p:cNvPr>
            <p:cNvSpPr/>
            <p:nvPr/>
          </p:nvSpPr>
          <p:spPr bwMode="auto">
            <a:xfrm>
              <a:off x="8599846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楕円 9">
              <a:extLst>
                <a:ext uri="{FF2B5EF4-FFF2-40B4-BE49-F238E27FC236}">
                  <a16:creationId xmlns:a16="http://schemas.microsoft.com/office/drawing/2014/main" id="{7268ABDA-3C80-9786-81F5-B68977467CA9}"/>
                </a:ext>
              </a:extLst>
            </p:cNvPr>
            <p:cNvSpPr/>
            <p:nvPr/>
          </p:nvSpPr>
          <p:spPr bwMode="auto">
            <a:xfrm>
              <a:off x="8932057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86" name="直線コネクタ 385">
              <a:extLst>
                <a:ext uri="{FF2B5EF4-FFF2-40B4-BE49-F238E27FC236}">
                  <a16:creationId xmlns:a16="http://schemas.microsoft.com/office/drawing/2014/main" id="{3FAB5387-42D0-31E1-3DA8-FC0132F7F2A6}"/>
                </a:ext>
              </a:extLst>
            </p:cNvPr>
            <p:cNvCxnSpPr/>
            <p:nvPr/>
          </p:nvCxnSpPr>
          <p:spPr bwMode="auto">
            <a:xfrm>
              <a:off x="9263481" y="101871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7" name="直線コネクタ 386">
              <a:extLst>
                <a:ext uri="{FF2B5EF4-FFF2-40B4-BE49-F238E27FC236}">
                  <a16:creationId xmlns:a16="http://schemas.microsoft.com/office/drawing/2014/main" id="{ED6C829E-2932-0E84-41F2-2D8AA3287B2F}"/>
                </a:ext>
              </a:extLst>
            </p:cNvPr>
            <p:cNvCxnSpPr/>
            <p:nvPr/>
          </p:nvCxnSpPr>
          <p:spPr bwMode="auto">
            <a:xfrm>
              <a:off x="8930993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8" name="直線コネクタ 387">
              <a:extLst>
                <a:ext uri="{FF2B5EF4-FFF2-40B4-BE49-F238E27FC236}">
                  <a16:creationId xmlns:a16="http://schemas.microsoft.com/office/drawing/2014/main" id="{3D36AD6D-9FD1-AFA0-499C-6B1D955C68BD}"/>
                </a:ext>
              </a:extLst>
            </p:cNvPr>
            <p:cNvCxnSpPr/>
            <p:nvPr/>
          </p:nvCxnSpPr>
          <p:spPr bwMode="auto">
            <a:xfrm>
              <a:off x="8599710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9" name="直線コネクタ 388">
              <a:extLst>
                <a:ext uri="{FF2B5EF4-FFF2-40B4-BE49-F238E27FC236}">
                  <a16:creationId xmlns:a16="http://schemas.microsoft.com/office/drawing/2014/main" id="{50E1E5DD-FB8B-E884-3183-B54FC2B596BA}"/>
                </a:ext>
              </a:extLst>
            </p:cNvPr>
            <p:cNvCxnSpPr/>
            <p:nvPr/>
          </p:nvCxnSpPr>
          <p:spPr bwMode="auto">
            <a:xfrm>
              <a:off x="8266335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0" name="直線コネクタ 389">
              <a:extLst>
                <a:ext uri="{FF2B5EF4-FFF2-40B4-BE49-F238E27FC236}">
                  <a16:creationId xmlns:a16="http://schemas.microsoft.com/office/drawing/2014/main" id="{406682DF-2AD7-EF77-A1FE-06CCE805B19A}"/>
                </a:ext>
              </a:extLst>
            </p:cNvPr>
            <p:cNvCxnSpPr/>
            <p:nvPr/>
          </p:nvCxnSpPr>
          <p:spPr bwMode="auto">
            <a:xfrm>
              <a:off x="7935341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1" name="直線コネクタ 390">
              <a:extLst>
                <a:ext uri="{FF2B5EF4-FFF2-40B4-BE49-F238E27FC236}">
                  <a16:creationId xmlns:a16="http://schemas.microsoft.com/office/drawing/2014/main" id="{A544B1D4-53D2-4BA1-ED0D-0580972ECE83}"/>
                </a:ext>
              </a:extLst>
            </p:cNvPr>
            <p:cNvCxnSpPr/>
            <p:nvPr/>
          </p:nvCxnSpPr>
          <p:spPr bwMode="auto">
            <a:xfrm>
              <a:off x="7602841" y="1099379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F75BC66E-DC4D-5119-B4BC-0BAD2ED910EB}"/>
              </a:ext>
            </a:extLst>
          </p:cNvPr>
          <p:cNvGrpSpPr/>
          <p:nvPr/>
        </p:nvGrpSpPr>
        <p:grpSpPr>
          <a:xfrm>
            <a:off x="6251630" y="1719922"/>
            <a:ext cx="2988581" cy="225025"/>
            <a:chOff x="6274900" y="1420458"/>
            <a:chExt cx="2988581" cy="225025"/>
          </a:xfrm>
        </p:grpSpPr>
        <p:sp>
          <p:nvSpPr>
            <p:cNvPr id="393" name="楕円 9">
              <a:extLst>
                <a:ext uri="{FF2B5EF4-FFF2-40B4-BE49-F238E27FC236}">
                  <a16:creationId xmlns:a16="http://schemas.microsoft.com/office/drawing/2014/main" id="{A86D479D-B322-FEE5-50B1-E09114D79A0B}"/>
                </a:ext>
              </a:extLst>
            </p:cNvPr>
            <p:cNvSpPr/>
            <p:nvPr/>
          </p:nvSpPr>
          <p:spPr bwMode="auto">
            <a:xfrm>
              <a:off x="6275689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楕円 9">
              <a:extLst>
                <a:ext uri="{FF2B5EF4-FFF2-40B4-BE49-F238E27FC236}">
                  <a16:creationId xmlns:a16="http://schemas.microsoft.com/office/drawing/2014/main" id="{9982E393-DBC4-1808-38F7-054FCD4C9F65}"/>
                </a:ext>
              </a:extLst>
            </p:cNvPr>
            <p:cNvSpPr/>
            <p:nvPr/>
          </p:nvSpPr>
          <p:spPr bwMode="auto">
            <a:xfrm>
              <a:off x="6607902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楕円 9">
              <a:extLst>
                <a:ext uri="{FF2B5EF4-FFF2-40B4-BE49-F238E27FC236}">
                  <a16:creationId xmlns:a16="http://schemas.microsoft.com/office/drawing/2014/main" id="{F0FB06D5-B5B7-7464-AC6F-6E4082B01F48}"/>
                </a:ext>
              </a:extLst>
            </p:cNvPr>
            <p:cNvSpPr/>
            <p:nvPr/>
          </p:nvSpPr>
          <p:spPr bwMode="auto">
            <a:xfrm>
              <a:off x="6940115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楕円 9">
              <a:extLst>
                <a:ext uri="{FF2B5EF4-FFF2-40B4-BE49-F238E27FC236}">
                  <a16:creationId xmlns:a16="http://schemas.microsoft.com/office/drawing/2014/main" id="{373F26B8-BC53-9307-716E-956EB6FFE68A}"/>
                </a:ext>
              </a:extLst>
            </p:cNvPr>
            <p:cNvSpPr/>
            <p:nvPr/>
          </p:nvSpPr>
          <p:spPr bwMode="auto">
            <a:xfrm>
              <a:off x="7272326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97" name="直線コネクタ 396">
              <a:extLst>
                <a:ext uri="{FF2B5EF4-FFF2-40B4-BE49-F238E27FC236}">
                  <a16:creationId xmlns:a16="http://schemas.microsoft.com/office/drawing/2014/main" id="{7C7ED62D-217F-9752-1FE3-88208EEF380C}"/>
                </a:ext>
              </a:extLst>
            </p:cNvPr>
            <p:cNvCxnSpPr/>
            <p:nvPr/>
          </p:nvCxnSpPr>
          <p:spPr bwMode="auto">
            <a:xfrm>
              <a:off x="7603750" y="14767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8" name="直線コネクタ 397">
              <a:extLst>
                <a:ext uri="{FF2B5EF4-FFF2-40B4-BE49-F238E27FC236}">
                  <a16:creationId xmlns:a16="http://schemas.microsoft.com/office/drawing/2014/main" id="{7DD909EE-82F5-1112-1108-621264054021}"/>
                </a:ext>
              </a:extLst>
            </p:cNvPr>
            <p:cNvCxnSpPr/>
            <p:nvPr/>
          </p:nvCxnSpPr>
          <p:spPr bwMode="auto">
            <a:xfrm>
              <a:off x="7271262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" name="直線コネクタ 398">
              <a:extLst>
                <a:ext uri="{FF2B5EF4-FFF2-40B4-BE49-F238E27FC236}">
                  <a16:creationId xmlns:a16="http://schemas.microsoft.com/office/drawing/2014/main" id="{81B00B62-AC31-F32E-8B88-35FAD58831D0}"/>
                </a:ext>
              </a:extLst>
            </p:cNvPr>
            <p:cNvCxnSpPr/>
            <p:nvPr/>
          </p:nvCxnSpPr>
          <p:spPr bwMode="auto">
            <a:xfrm>
              <a:off x="6939979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0" name="直線コネクタ 399">
              <a:extLst>
                <a:ext uri="{FF2B5EF4-FFF2-40B4-BE49-F238E27FC236}">
                  <a16:creationId xmlns:a16="http://schemas.microsoft.com/office/drawing/2014/main" id="{8C2F2A28-0715-26E5-81B1-7855C03F7AA0}"/>
                </a:ext>
              </a:extLst>
            </p:cNvPr>
            <p:cNvCxnSpPr/>
            <p:nvPr/>
          </p:nvCxnSpPr>
          <p:spPr bwMode="auto">
            <a:xfrm>
              <a:off x="6606604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1" name="直線コネクタ 400">
              <a:extLst>
                <a:ext uri="{FF2B5EF4-FFF2-40B4-BE49-F238E27FC236}">
                  <a16:creationId xmlns:a16="http://schemas.microsoft.com/office/drawing/2014/main" id="{8CEB6107-423A-9FE4-827D-EA100273BDE3}"/>
                </a:ext>
              </a:extLst>
            </p:cNvPr>
            <p:cNvCxnSpPr/>
            <p:nvPr/>
          </p:nvCxnSpPr>
          <p:spPr bwMode="auto">
            <a:xfrm>
              <a:off x="6275610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2" name="直線コネクタ 401">
              <a:extLst>
                <a:ext uri="{FF2B5EF4-FFF2-40B4-BE49-F238E27FC236}">
                  <a16:creationId xmlns:a16="http://schemas.microsoft.com/office/drawing/2014/main" id="{14DFDA30-FB76-F2DA-2188-4AC90E45AEE9}"/>
                </a:ext>
              </a:extLst>
            </p:cNvPr>
            <p:cNvCxnSpPr/>
            <p:nvPr/>
          </p:nvCxnSpPr>
          <p:spPr bwMode="auto">
            <a:xfrm>
              <a:off x="6274900" y="1557376"/>
              <a:ext cx="132885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3" name="楕円 9">
              <a:extLst>
                <a:ext uri="{FF2B5EF4-FFF2-40B4-BE49-F238E27FC236}">
                  <a16:creationId xmlns:a16="http://schemas.microsoft.com/office/drawing/2014/main" id="{4A7C7359-549A-1B31-ABD5-25C95312F652}"/>
                </a:ext>
              </a:extLst>
            </p:cNvPr>
            <p:cNvSpPr/>
            <p:nvPr/>
          </p:nvSpPr>
          <p:spPr bwMode="auto">
            <a:xfrm>
              <a:off x="7603207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楕円 9">
              <a:extLst>
                <a:ext uri="{FF2B5EF4-FFF2-40B4-BE49-F238E27FC236}">
                  <a16:creationId xmlns:a16="http://schemas.microsoft.com/office/drawing/2014/main" id="{48890E0C-D622-A73C-D950-42855E9F3136}"/>
                </a:ext>
              </a:extLst>
            </p:cNvPr>
            <p:cNvSpPr/>
            <p:nvPr/>
          </p:nvSpPr>
          <p:spPr bwMode="auto">
            <a:xfrm>
              <a:off x="7935420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楕円 9">
              <a:extLst>
                <a:ext uri="{FF2B5EF4-FFF2-40B4-BE49-F238E27FC236}">
                  <a16:creationId xmlns:a16="http://schemas.microsoft.com/office/drawing/2014/main" id="{38E613F1-36F2-8693-4C13-7DC571E3D2B6}"/>
                </a:ext>
              </a:extLst>
            </p:cNvPr>
            <p:cNvSpPr/>
            <p:nvPr/>
          </p:nvSpPr>
          <p:spPr bwMode="auto">
            <a:xfrm>
              <a:off x="8267633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楕円 9">
              <a:extLst>
                <a:ext uri="{FF2B5EF4-FFF2-40B4-BE49-F238E27FC236}">
                  <a16:creationId xmlns:a16="http://schemas.microsoft.com/office/drawing/2014/main" id="{4C605EBF-3BD3-3C86-8335-4245BC12F232}"/>
                </a:ext>
              </a:extLst>
            </p:cNvPr>
            <p:cNvSpPr/>
            <p:nvPr/>
          </p:nvSpPr>
          <p:spPr bwMode="auto">
            <a:xfrm>
              <a:off x="8599846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楕円 9">
              <a:extLst>
                <a:ext uri="{FF2B5EF4-FFF2-40B4-BE49-F238E27FC236}">
                  <a16:creationId xmlns:a16="http://schemas.microsoft.com/office/drawing/2014/main" id="{E007E0E6-FBD4-70D8-5499-4E1982D4FD3B}"/>
                </a:ext>
              </a:extLst>
            </p:cNvPr>
            <p:cNvSpPr/>
            <p:nvPr/>
          </p:nvSpPr>
          <p:spPr bwMode="auto">
            <a:xfrm>
              <a:off x="8932057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08" name="直線コネクタ 407">
              <a:extLst>
                <a:ext uri="{FF2B5EF4-FFF2-40B4-BE49-F238E27FC236}">
                  <a16:creationId xmlns:a16="http://schemas.microsoft.com/office/drawing/2014/main" id="{4512DE5B-D912-9EB9-9DFA-3EFAF057BD8F}"/>
                </a:ext>
              </a:extLst>
            </p:cNvPr>
            <p:cNvCxnSpPr/>
            <p:nvPr/>
          </p:nvCxnSpPr>
          <p:spPr bwMode="auto">
            <a:xfrm>
              <a:off x="9263481" y="14767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9" name="直線コネクタ 408">
              <a:extLst>
                <a:ext uri="{FF2B5EF4-FFF2-40B4-BE49-F238E27FC236}">
                  <a16:creationId xmlns:a16="http://schemas.microsoft.com/office/drawing/2014/main" id="{5A73B438-9B5A-754D-D5B0-0334DC79AB3B}"/>
                </a:ext>
              </a:extLst>
            </p:cNvPr>
            <p:cNvCxnSpPr/>
            <p:nvPr/>
          </p:nvCxnSpPr>
          <p:spPr bwMode="auto">
            <a:xfrm>
              <a:off x="8930993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" name="直線コネクタ 409">
              <a:extLst>
                <a:ext uri="{FF2B5EF4-FFF2-40B4-BE49-F238E27FC236}">
                  <a16:creationId xmlns:a16="http://schemas.microsoft.com/office/drawing/2014/main" id="{FA41E64E-17B5-550E-1A33-9AD784B469B0}"/>
                </a:ext>
              </a:extLst>
            </p:cNvPr>
            <p:cNvCxnSpPr/>
            <p:nvPr/>
          </p:nvCxnSpPr>
          <p:spPr bwMode="auto">
            <a:xfrm>
              <a:off x="8599710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1" name="直線コネクタ 410">
              <a:extLst>
                <a:ext uri="{FF2B5EF4-FFF2-40B4-BE49-F238E27FC236}">
                  <a16:creationId xmlns:a16="http://schemas.microsoft.com/office/drawing/2014/main" id="{6BBF21CB-2F4C-1014-54A6-59909F61360C}"/>
                </a:ext>
              </a:extLst>
            </p:cNvPr>
            <p:cNvCxnSpPr/>
            <p:nvPr/>
          </p:nvCxnSpPr>
          <p:spPr bwMode="auto">
            <a:xfrm>
              <a:off x="8266335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2" name="直線コネクタ 411">
              <a:extLst>
                <a:ext uri="{FF2B5EF4-FFF2-40B4-BE49-F238E27FC236}">
                  <a16:creationId xmlns:a16="http://schemas.microsoft.com/office/drawing/2014/main" id="{FEEF88C2-81D3-47CD-7C7A-005B40FF209F}"/>
                </a:ext>
              </a:extLst>
            </p:cNvPr>
            <p:cNvCxnSpPr/>
            <p:nvPr/>
          </p:nvCxnSpPr>
          <p:spPr bwMode="auto">
            <a:xfrm>
              <a:off x="7935341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3" name="直線コネクタ 412">
              <a:extLst>
                <a:ext uri="{FF2B5EF4-FFF2-40B4-BE49-F238E27FC236}">
                  <a16:creationId xmlns:a16="http://schemas.microsoft.com/office/drawing/2014/main" id="{CE44EC2E-965A-1559-C298-F7005DDC4870}"/>
                </a:ext>
              </a:extLst>
            </p:cNvPr>
            <p:cNvCxnSpPr/>
            <p:nvPr/>
          </p:nvCxnSpPr>
          <p:spPr bwMode="auto">
            <a:xfrm>
              <a:off x="7602841" y="155737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515823DC-E623-4872-6DD7-A58E738D9B53}"/>
              </a:ext>
            </a:extLst>
          </p:cNvPr>
          <p:cNvGrpSpPr/>
          <p:nvPr/>
        </p:nvGrpSpPr>
        <p:grpSpPr>
          <a:xfrm>
            <a:off x="6583334" y="2287261"/>
            <a:ext cx="2656877" cy="225025"/>
            <a:chOff x="6606604" y="1878455"/>
            <a:chExt cx="2656877" cy="225025"/>
          </a:xfrm>
        </p:grpSpPr>
        <p:sp>
          <p:nvSpPr>
            <p:cNvPr id="415" name="楕円 9">
              <a:extLst>
                <a:ext uri="{FF2B5EF4-FFF2-40B4-BE49-F238E27FC236}">
                  <a16:creationId xmlns:a16="http://schemas.microsoft.com/office/drawing/2014/main" id="{D8AF3EC2-5483-1278-F1ED-17FF530A9EC4}"/>
                </a:ext>
              </a:extLst>
            </p:cNvPr>
            <p:cNvSpPr/>
            <p:nvPr/>
          </p:nvSpPr>
          <p:spPr bwMode="auto">
            <a:xfrm>
              <a:off x="6607902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楕円 9">
              <a:extLst>
                <a:ext uri="{FF2B5EF4-FFF2-40B4-BE49-F238E27FC236}">
                  <a16:creationId xmlns:a16="http://schemas.microsoft.com/office/drawing/2014/main" id="{C6C27CC3-612E-3485-5E7B-8198F6B83FE4}"/>
                </a:ext>
              </a:extLst>
            </p:cNvPr>
            <p:cNvSpPr/>
            <p:nvPr/>
          </p:nvSpPr>
          <p:spPr bwMode="auto">
            <a:xfrm>
              <a:off x="6940115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楕円 9">
              <a:extLst>
                <a:ext uri="{FF2B5EF4-FFF2-40B4-BE49-F238E27FC236}">
                  <a16:creationId xmlns:a16="http://schemas.microsoft.com/office/drawing/2014/main" id="{6923DDE8-7198-D26D-D3DF-6EEFFF6F89CA}"/>
                </a:ext>
              </a:extLst>
            </p:cNvPr>
            <p:cNvSpPr/>
            <p:nvPr/>
          </p:nvSpPr>
          <p:spPr bwMode="auto">
            <a:xfrm>
              <a:off x="7272326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18" name="直線コネクタ 417">
              <a:extLst>
                <a:ext uri="{FF2B5EF4-FFF2-40B4-BE49-F238E27FC236}">
                  <a16:creationId xmlns:a16="http://schemas.microsoft.com/office/drawing/2014/main" id="{4810226D-3706-EA47-8AFD-4EC9351229D4}"/>
                </a:ext>
              </a:extLst>
            </p:cNvPr>
            <p:cNvCxnSpPr/>
            <p:nvPr/>
          </p:nvCxnSpPr>
          <p:spPr bwMode="auto">
            <a:xfrm>
              <a:off x="7603750" y="193471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9" name="直線コネクタ 418">
              <a:extLst>
                <a:ext uri="{FF2B5EF4-FFF2-40B4-BE49-F238E27FC236}">
                  <a16:creationId xmlns:a16="http://schemas.microsoft.com/office/drawing/2014/main" id="{0063EA9D-5285-C90C-E2AA-B139BB656979}"/>
                </a:ext>
              </a:extLst>
            </p:cNvPr>
            <p:cNvCxnSpPr/>
            <p:nvPr/>
          </p:nvCxnSpPr>
          <p:spPr bwMode="auto">
            <a:xfrm>
              <a:off x="7271262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0" name="直線コネクタ 419">
              <a:extLst>
                <a:ext uri="{FF2B5EF4-FFF2-40B4-BE49-F238E27FC236}">
                  <a16:creationId xmlns:a16="http://schemas.microsoft.com/office/drawing/2014/main" id="{7B302FDB-39E4-C3B7-2A00-66F7AA84A5E7}"/>
                </a:ext>
              </a:extLst>
            </p:cNvPr>
            <p:cNvCxnSpPr/>
            <p:nvPr/>
          </p:nvCxnSpPr>
          <p:spPr bwMode="auto">
            <a:xfrm>
              <a:off x="6939979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1" name="直線コネクタ 420">
              <a:extLst>
                <a:ext uri="{FF2B5EF4-FFF2-40B4-BE49-F238E27FC236}">
                  <a16:creationId xmlns:a16="http://schemas.microsoft.com/office/drawing/2014/main" id="{13317BB7-3B30-1AA0-F2A0-C21D9906904C}"/>
                </a:ext>
              </a:extLst>
            </p:cNvPr>
            <p:cNvCxnSpPr/>
            <p:nvPr/>
          </p:nvCxnSpPr>
          <p:spPr bwMode="auto">
            <a:xfrm>
              <a:off x="6606604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2" name="直線コネクタ 421">
              <a:extLst>
                <a:ext uri="{FF2B5EF4-FFF2-40B4-BE49-F238E27FC236}">
                  <a16:creationId xmlns:a16="http://schemas.microsoft.com/office/drawing/2014/main" id="{B395D613-5C27-3E45-E168-790F076CD560}"/>
                </a:ext>
              </a:extLst>
            </p:cNvPr>
            <p:cNvCxnSpPr/>
            <p:nvPr/>
          </p:nvCxnSpPr>
          <p:spPr bwMode="auto">
            <a:xfrm>
              <a:off x="6606604" y="2015373"/>
              <a:ext cx="99714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23" name="楕円 9">
              <a:extLst>
                <a:ext uri="{FF2B5EF4-FFF2-40B4-BE49-F238E27FC236}">
                  <a16:creationId xmlns:a16="http://schemas.microsoft.com/office/drawing/2014/main" id="{5B0763CA-C271-822C-E373-3F784B51811C}"/>
                </a:ext>
              </a:extLst>
            </p:cNvPr>
            <p:cNvSpPr/>
            <p:nvPr/>
          </p:nvSpPr>
          <p:spPr bwMode="auto">
            <a:xfrm>
              <a:off x="7603207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楕円 9">
              <a:extLst>
                <a:ext uri="{FF2B5EF4-FFF2-40B4-BE49-F238E27FC236}">
                  <a16:creationId xmlns:a16="http://schemas.microsoft.com/office/drawing/2014/main" id="{FCF794AA-B257-51EC-8C76-F55EA0E49C20}"/>
                </a:ext>
              </a:extLst>
            </p:cNvPr>
            <p:cNvSpPr/>
            <p:nvPr/>
          </p:nvSpPr>
          <p:spPr bwMode="auto">
            <a:xfrm>
              <a:off x="7935420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楕円 9">
              <a:extLst>
                <a:ext uri="{FF2B5EF4-FFF2-40B4-BE49-F238E27FC236}">
                  <a16:creationId xmlns:a16="http://schemas.microsoft.com/office/drawing/2014/main" id="{0C3C684F-E45C-830A-C26A-6FFAC4DE69AF}"/>
                </a:ext>
              </a:extLst>
            </p:cNvPr>
            <p:cNvSpPr/>
            <p:nvPr/>
          </p:nvSpPr>
          <p:spPr bwMode="auto">
            <a:xfrm>
              <a:off x="8267633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楕円 9">
              <a:extLst>
                <a:ext uri="{FF2B5EF4-FFF2-40B4-BE49-F238E27FC236}">
                  <a16:creationId xmlns:a16="http://schemas.microsoft.com/office/drawing/2014/main" id="{D0C99139-39BD-556B-83B9-95F6A8BC3E5E}"/>
                </a:ext>
              </a:extLst>
            </p:cNvPr>
            <p:cNvSpPr/>
            <p:nvPr/>
          </p:nvSpPr>
          <p:spPr bwMode="auto">
            <a:xfrm>
              <a:off x="8599846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楕円 9">
              <a:extLst>
                <a:ext uri="{FF2B5EF4-FFF2-40B4-BE49-F238E27FC236}">
                  <a16:creationId xmlns:a16="http://schemas.microsoft.com/office/drawing/2014/main" id="{4B615F92-34F6-2BBD-2A86-FEB711392BB1}"/>
                </a:ext>
              </a:extLst>
            </p:cNvPr>
            <p:cNvSpPr/>
            <p:nvPr/>
          </p:nvSpPr>
          <p:spPr bwMode="auto">
            <a:xfrm>
              <a:off x="8932057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28" name="直線コネクタ 427">
              <a:extLst>
                <a:ext uri="{FF2B5EF4-FFF2-40B4-BE49-F238E27FC236}">
                  <a16:creationId xmlns:a16="http://schemas.microsoft.com/office/drawing/2014/main" id="{D86FEB08-D0CA-6E4F-68DE-26771A913851}"/>
                </a:ext>
              </a:extLst>
            </p:cNvPr>
            <p:cNvCxnSpPr/>
            <p:nvPr/>
          </p:nvCxnSpPr>
          <p:spPr bwMode="auto">
            <a:xfrm>
              <a:off x="9263481" y="193471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9" name="直線コネクタ 428">
              <a:extLst>
                <a:ext uri="{FF2B5EF4-FFF2-40B4-BE49-F238E27FC236}">
                  <a16:creationId xmlns:a16="http://schemas.microsoft.com/office/drawing/2014/main" id="{0DCA4B13-150A-B673-BF6F-996C12724DF8}"/>
                </a:ext>
              </a:extLst>
            </p:cNvPr>
            <p:cNvCxnSpPr/>
            <p:nvPr/>
          </p:nvCxnSpPr>
          <p:spPr bwMode="auto">
            <a:xfrm>
              <a:off x="8930993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0" name="直線コネクタ 429">
              <a:extLst>
                <a:ext uri="{FF2B5EF4-FFF2-40B4-BE49-F238E27FC236}">
                  <a16:creationId xmlns:a16="http://schemas.microsoft.com/office/drawing/2014/main" id="{5CFECB2E-C51B-EFDC-1719-09C217B21D36}"/>
                </a:ext>
              </a:extLst>
            </p:cNvPr>
            <p:cNvCxnSpPr/>
            <p:nvPr/>
          </p:nvCxnSpPr>
          <p:spPr bwMode="auto">
            <a:xfrm>
              <a:off x="8599710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1" name="直線コネクタ 430">
              <a:extLst>
                <a:ext uri="{FF2B5EF4-FFF2-40B4-BE49-F238E27FC236}">
                  <a16:creationId xmlns:a16="http://schemas.microsoft.com/office/drawing/2014/main" id="{238500A8-E8E7-A23B-3415-261571518280}"/>
                </a:ext>
              </a:extLst>
            </p:cNvPr>
            <p:cNvCxnSpPr/>
            <p:nvPr/>
          </p:nvCxnSpPr>
          <p:spPr bwMode="auto">
            <a:xfrm>
              <a:off x="8266335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2" name="直線コネクタ 431">
              <a:extLst>
                <a:ext uri="{FF2B5EF4-FFF2-40B4-BE49-F238E27FC236}">
                  <a16:creationId xmlns:a16="http://schemas.microsoft.com/office/drawing/2014/main" id="{551190E5-CE41-2705-C9EB-B32F72D5314A}"/>
                </a:ext>
              </a:extLst>
            </p:cNvPr>
            <p:cNvCxnSpPr/>
            <p:nvPr/>
          </p:nvCxnSpPr>
          <p:spPr bwMode="auto">
            <a:xfrm>
              <a:off x="7935341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3" name="直線コネクタ 432">
              <a:extLst>
                <a:ext uri="{FF2B5EF4-FFF2-40B4-BE49-F238E27FC236}">
                  <a16:creationId xmlns:a16="http://schemas.microsoft.com/office/drawing/2014/main" id="{DA54D328-5C67-B3E3-12DB-3840686C0A09}"/>
                </a:ext>
              </a:extLst>
            </p:cNvPr>
            <p:cNvCxnSpPr/>
            <p:nvPr/>
          </p:nvCxnSpPr>
          <p:spPr bwMode="auto">
            <a:xfrm>
              <a:off x="7602841" y="201537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5C6AB037-C28F-F580-E13A-3FED777AD6B6}"/>
              </a:ext>
            </a:extLst>
          </p:cNvPr>
          <p:cNvGrpSpPr/>
          <p:nvPr/>
        </p:nvGrpSpPr>
        <p:grpSpPr>
          <a:xfrm>
            <a:off x="6916056" y="2854600"/>
            <a:ext cx="2324155" cy="225025"/>
            <a:chOff x="6939326" y="2336452"/>
            <a:chExt cx="2324155" cy="225025"/>
          </a:xfrm>
        </p:grpSpPr>
        <p:sp>
          <p:nvSpPr>
            <p:cNvPr id="435" name="楕円 9">
              <a:extLst>
                <a:ext uri="{FF2B5EF4-FFF2-40B4-BE49-F238E27FC236}">
                  <a16:creationId xmlns:a16="http://schemas.microsoft.com/office/drawing/2014/main" id="{A48F0DE8-A636-4B18-CB76-215B14D68E26}"/>
                </a:ext>
              </a:extLst>
            </p:cNvPr>
            <p:cNvSpPr/>
            <p:nvPr/>
          </p:nvSpPr>
          <p:spPr bwMode="auto">
            <a:xfrm>
              <a:off x="6940115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楕円 9">
              <a:extLst>
                <a:ext uri="{FF2B5EF4-FFF2-40B4-BE49-F238E27FC236}">
                  <a16:creationId xmlns:a16="http://schemas.microsoft.com/office/drawing/2014/main" id="{1D11E618-EEFB-E630-7CFC-1FDBCE004870}"/>
                </a:ext>
              </a:extLst>
            </p:cNvPr>
            <p:cNvSpPr/>
            <p:nvPr/>
          </p:nvSpPr>
          <p:spPr bwMode="auto">
            <a:xfrm>
              <a:off x="7272326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37" name="直線コネクタ 436">
              <a:extLst>
                <a:ext uri="{FF2B5EF4-FFF2-40B4-BE49-F238E27FC236}">
                  <a16:creationId xmlns:a16="http://schemas.microsoft.com/office/drawing/2014/main" id="{E5F638C4-8C36-BD4E-4F16-FFAFAFF8E047}"/>
                </a:ext>
              </a:extLst>
            </p:cNvPr>
            <p:cNvCxnSpPr/>
            <p:nvPr/>
          </p:nvCxnSpPr>
          <p:spPr bwMode="auto">
            <a:xfrm>
              <a:off x="7603750" y="239270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8" name="直線コネクタ 437">
              <a:extLst>
                <a:ext uri="{FF2B5EF4-FFF2-40B4-BE49-F238E27FC236}">
                  <a16:creationId xmlns:a16="http://schemas.microsoft.com/office/drawing/2014/main" id="{D4E7B0A8-4E66-8B8E-A85F-0CCE2FC11C20}"/>
                </a:ext>
              </a:extLst>
            </p:cNvPr>
            <p:cNvCxnSpPr/>
            <p:nvPr/>
          </p:nvCxnSpPr>
          <p:spPr bwMode="auto">
            <a:xfrm>
              <a:off x="7271262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9" name="直線コネクタ 438">
              <a:extLst>
                <a:ext uri="{FF2B5EF4-FFF2-40B4-BE49-F238E27FC236}">
                  <a16:creationId xmlns:a16="http://schemas.microsoft.com/office/drawing/2014/main" id="{5D8A4C84-09C7-153A-CE0C-CE5343677FAB}"/>
                </a:ext>
              </a:extLst>
            </p:cNvPr>
            <p:cNvCxnSpPr/>
            <p:nvPr/>
          </p:nvCxnSpPr>
          <p:spPr bwMode="auto">
            <a:xfrm>
              <a:off x="6939979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0" name="直線コネクタ 439">
              <a:extLst>
                <a:ext uri="{FF2B5EF4-FFF2-40B4-BE49-F238E27FC236}">
                  <a16:creationId xmlns:a16="http://schemas.microsoft.com/office/drawing/2014/main" id="{46CAECAA-555C-C99F-C1CC-37C359A11A5A}"/>
                </a:ext>
              </a:extLst>
            </p:cNvPr>
            <p:cNvCxnSpPr/>
            <p:nvPr/>
          </p:nvCxnSpPr>
          <p:spPr bwMode="auto">
            <a:xfrm>
              <a:off x="6939326" y="2473370"/>
              <a:ext cx="6644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1" name="楕円 9">
              <a:extLst>
                <a:ext uri="{FF2B5EF4-FFF2-40B4-BE49-F238E27FC236}">
                  <a16:creationId xmlns:a16="http://schemas.microsoft.com/office/drawing/2014/main" id="{E0E53BC9-1F1B-F09B-71DF-EB62C1FEC3A5}"/>
                </a:ext>
              </a:extLst>
            </p:cNvPr>
            <p:cNvSpPr/>
            <p:nvPr/>
          </p:nvSpPr>
          <p:spPr bwMode="auto">
            <a:xfrm>
              <a:off x="7603207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楕円 9">
              <a:extLst>
                <a:ext uri="{FF2B5EF4-FFF2-40B4-BE49-F238E27FC236}">
                  <a16:creationId xmlns:a16="http://schemas.microsoft.com/office/drawing/2014/main" id="{F6F715E3-F5E9-9A2D-F632-AA97C3A81028}"/>
                </a:ext>
              </a:extLst>
            </p:cNvPr>
            <p:cNvSpPr/>
            <p:nvPr/>
          </p:nvSpPr>
          <p:spPr bwMode="auto">
            <a:xfrm>
              <a:off x="7935420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楕円 9">
              <a:extLst>
                <a:ext uri="{FF2B5EF4-FFF2-40B4-BE49-F238E27FC236}">
                  <a16:creationId xmlns:a16="http://schemas.microsoft.com/office/drawing/2014/main" id="{B97CA84E-B63B-5E99-5837-9C9A253BB159}"/>
                </a:ext>
              </a:extLst>
            </p:cNvPr>
            <p:cNvSpPr/>
            <p:nvPr/>
          </p:nvSpPr>
          <p:spPr bwMode="auto">
            <a:xfrm>
              <a:off x="8267633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楕円 9">
              <a:extLst>
                <a:ext uri="{FF2B5EF4-FFF2-40B4-BE49-F238E27FC236}">
                  <a16:creationId xmlns:a16="http://schemas.microsoft.com/office/drawing/2014/main" id="{0BB23043-3179-B871-5462-DD79CF8663CF}"/>
                </a:ext>
              </a:extLst>
            </p:cNvPr>
            <p:cNvSpPr/>
            <p:nvPr/>
          </p:nvSpPr>
          <p:spPr bwMode="auto">
            <a:xfrm>
              <a:off x="8599846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楕円 9">
              <a:extLst>
                <a:ext uri="{FF2B5EF4-FFF2-40B4-BE49-F238E27FC236}">
                  <a16:creationId xmlns:a16="http://schemas.microsoft.com/office/drawing/2014/main" id="{D4379319-C20A-8524-1982-A7795B843F74}"/>
                </a:ext>
              </a:extLst>
            </p:cNvPr>
            <p:cNvSpPr/>
            <p:nvPr/>
          </p:nvSpPr>
          <p:spPr bwMode="auto">
            <a:xfrm>
              <a:off x="8932057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46" name="直線コネクタ 445">
              <a:extLst>
                <a:ext uri="{FF2B5EF4-FFF2-40B4-BE49-F238E27FC236}">
                  <a16:creationId xmlns:a16="http://schemas.microsoft.com/office/drawing/2014/main" id="{E10ED1DA-B2E2-1868-A155-D06600B7B7CA}"/>
                </a:ext>
              </a:extLst>
            </p:cNvPr>
            <p:cNvCxnSpPr/>
            <p:nvPr/>
          </p:nvCxnSpPr>
          <p:spPr bwMode="auto">
            <a:xfrm>
              <a:off x="9263481" y="239270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7" name="直線コネクタ 446">
              <a:extLst>
                <a:ext uri="{FF2B5EF4-FFF2-40B4-BE49-F238E27FC236}">
                  <a16:creationId xmlns:a16="http://schemas.microsoft.com/office/drawing/2014/main" id="{7F81B763-606C-05AF-8DFC-9B7C8D478D9D}"/>
                </a:ext>
              </a:extLst>
            </p:cNvPr>
            <p:cNvCxnSpPr/>
            <p:nvPr/>
          </p:nvCxnSpPr>
          <p:spPr bwMode="auto">
            <a:xfrm>
              <a:off x="8930993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8" name="直線コネクタ 447">
              <a:extLst>
                <a:ext uri="{FF2B5EF4-FFF2-40B4-BE49-F238E27FC236}">
                  <a16:creationId xmlns:a16="http://schemas.microsoft.com/office/drawing/2014/main" id="{6D8DA781-747E-5D0E-6726-B510E7723772}"/>
                </a:ext>
              </a:extLst>
            </p:cNvPr>
            <p:cNvCxnSpPr/>
            <p:nvPr/>
          </p:nvCxnSpPr>
          <p:spPr bwMode="auto">
            <a:xfrm>
              <a:off x="8599710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9" name="直線コネクタ 448">
              <a:extLst>
                <a:ext uri="{FF2B5EF4-FFF2-40B4-BE49-F238E27FC236}">
                  <a16:creationId xmlns:a16="http://schemas.microsoft.com/office/drawing/2014/main" id="{68C67E53-F078-30DC-0828-25A73A24642D}"/>
                </a:ext>
              </a:extLst>
            </p:cNvPr>
            <p:cNvCxnSpPr/>
            <p:nvPr/>
          </p:nvCxnSpPr>
          <p:spPr bwMode="auto">
            <a:xfrm>
              <a:off x="8266335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0" name="直線コネクタ 449">
              <a:extLst>
                <a:ext uri="{FF2B5EF4-FFF2-40B4-BE49-F238E27FC236}">
                  <a16:creationId xmlns:a16="http://schemas.microsoft.com/office/drawing/2014/main" id="{D7782219-3969-5A6B-C633-A65777FC7994}"/>
                </a:ext>
              </a:extLst>
            </p:cNvPr>
            <p:cNvCxnSpPr/>
            <p:nvPr/>
          </p:nvCxnSpPr>
          <p:spPr bwMode="auto">
            <a:xfrm>
              <a:off x="7935341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1" name="直線コネクタ 450">
              <a:extLst>
                <a:ext uri="{FF2B5EF4-FFF2-40B4-BE49-F238E27FC236}">
                  <a16:creationId xmlns:a16="http://schemas.microsoft.com/office/drawing/2014/main" id="{89D13721-16E0-F077-FB3D-4EBA14048E07}"/>
                </a:ext>
              </a:extLst>
            </p:cNvPr>
            <p:cNvCxnSpPr/>
            <p:nvPr/>
          </p:nvCxnSpPr>
          <p:spPr bwMode="auto">
            <a:xfrm>
              <a:off x="7602841" y="247337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52" name="グループ化 451">
            <a:extLst>
              <a:ext uri="{FF2B5EF4-FFF2-40B4-BE49-F238E27FC236}">
                <a16:creationId xmlns:a16="http://schemas.microsoft.com/office/drawing/2014/main" id="{254F7EC6-9F90-1BF0-B6DF-AF4BFD1F3BDA}"/>
              </a:ext>
            </a:extLst>
          </p:cNvPr>
          <p:cNvGrpSpPr/>
          <p:nvPr/>
        </p:nvGrpSpPr>
        <p:grpSpPr>
          <a:xfrm>
            <a:off x="7247992" y="3421939"/>
            <a:ext cx="1992219" cy="225025"/>
            <a:chOff x="7271262" y="2794449"/>
            <a:chExt cx="1992219" cy="225025"/>
          </a:xfrm>
        </p:grpSpPr>
        <p:sp>
          <p:nvSpPr>
            <p:cNvPr id="453" name="楕円 9">
              <a:extLst>
                <a:ext uri="{FF2B5EF4-FFF2-40B4-BE49-F238E27FC236}">
                  <a16:creationId xmlns:a16="http://schemas.microsoft.com/office/drawing/2014/main" id="{0ED47F93-1E9B-7787-7905-4504A727F380}"/>
                </a:ext>
              </a:extLst>
            </p:cNvPr>
            <p:cNvSpPr/>
            <p:nvPr/>
          </p:nvSpPr>
          <p:spPr bwMode="auto">
            <a:xfrm>
              <a:off x="7272326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54" name="直線コネクタ 453">
              <a:extLst>
                <a:ext uri="{FF2B5EF4-FFF2-40B4-BE49-F238E27FC236}">
                  <a16:creationId xmlns:a16="http://schemas.microsoft.com/office/drawing/2014/main" id="{42E09BFC-D24A-91DF-FC00-76759910B785}"/>
                </a:ext>
              </a:extLst>
            </p:cNvPr>
            <p:cNvCxnSpPr/>
            <p:nvPr/>
          </p:nvCxnSpPr>
          <p:spPr bwMode="auto">
            <a:xfrm>
              <a:off x="7603750" y="285070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5" name="直線コネクタ 454">
              <a:extLst>
                <a:ext uri="{FF2B5EF4-FFF2-40B4-BE49-F238E27FC236}">
                  <a16:creationId xmlns:a16="http://schemas.microsoft.com/office/drawing/2014/main" id="{28469DC4-2043-1558-E2B5-2EFF37BC7741}"/>
                </a:ext>
              </a:extLst>
            </p:cNvPr>
            <p:cNvCxnSpPr/>
            <p:nvPr/>
          </p:nvCxnSpPr>
          <p:spPr bwMode="auto">
            <a:xfrm>
              <a:off x="7271262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6" name="直線コネクタ 455">
              <a:extLst>
                <a:ext uri="{FF2B5EF4-FFF2-40B4-BE49-F238E27FC236}">
                  <a16:creationId xmlns:a16="http://schemas.microsoft.com/office/drawing/2014/main" id="{E97A5083-FAE0-C9F1-4BAE-4F66D5335CF5}"/>
                </a:ext>
              </a:extLst>
            </p:cNvPr>
            <p:cNvCxnSpPr/>
            <p:nvPr/>
          </p:nvCxnSpPr>
          <p:spPr bwMode="auto">
            <a:xfrm>
              <a:off x="7271262" y="2931367"/>
              <a:ext cx="332488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7" name="楕円 9">
              <a:extLst>
                <a:ext uri="{FF2B5EF4-FFF2-40B4-BE49-F238E27FC236}">
                  <a16:creationId xmlns:a16="http://schemas.microsoft.com/office/drawing/2014/main" id="{D24EC3CA-01BC-B57E-F6B8-025C3DF6E38A}"/>
                </a:ext>
              </a:extLst>
            </p:cNvPr>
            <p:cNvSpPr/>
            <p:nvPr/>
          </p:nvSpPr>
          <p:spPr bwMode="auto">
            <a:xfrm>
              <a:off x="7603207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楕円 9">
              <a:extLst>
                <a:ext uri="{FF2B5EF4-FFF2-40B4-BE49-F238E27FC236}">
                  <a16:creationId xmlns:a16="http://schemas.microsoft.com/office/drawing/2014/main" id="{310FA41B-8CA9-65BA-6471-30AB4DCA9404}"/>
                </a:ext>
              </a:extLst>
            </p:cNvPr>
            <p:cNvSpPr/>
            <p:nvPr/>
          </p:nvSpPr>
          <p:spPr bwMode="auto">
            <a:xfrm>
              <a:off x="7935420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楕円 9">
              <a:extLst>
                <a:ext uri="{FF2B5EF4-FFF2-40B4-BE49-F238E27FC236}">
                  <a16:creationId xmlns:a16="http://schemas.microsoft.com/office/drawing/2014/main" id="{1373C2CE-AA31-C092-585B-667DEB2F822C}"/>
                </a:ext>
              </a:extLst>
            </p:cNvPr>
            <p:cNvSpPr/>
            <p:nvPr/>
          </p:nvSpPr>
          <p:spPr bwMode="auto">
            <a:xfrm>
              <a:off x="8267633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楕円 9">
              <a:extLst>
                <a:ext uri="{FF2B5EF4-FFF2-40B4-BE49-F238E27FC236}">
                  <a16:creationId xmlns:a16="http://schemas.microsoft.com/office/drawing/2014/main" id="{893D60EB-ECBA-39F9-48E1-E97E9B2EC425}"/>
                </a:ext>
              </a:extLst>
            </p:cNvPr>
            <p:cNvSpPr/>
            <p:nvPr/>
          </p:nvSpPr>
          <p:spPr bwMode="auto">
            <a:xfrm>
              <a:off x="8599846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楕円 9">
              <a:extLst>
                <a:ext uri="{FF2B5EF4-FFF2-40B4-BE49-F238E27FC236}">
                  <a16:creationId xmlns:a16="http://schemas.microsoft.com/office/drawing/2014/main" id="{2BA313BF-0717-6847-2D30-1E73208FE17F}"/>
                </a:ext>
              </a:extLst>
            </p:cNvPr>
            <p:cNvSpPr/>
            <p:nvPr/>
          </p:nvSpPr>
          <p:spPr bwMode="auto">
            <a:xfrm>
              <a:off x="8932057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62" name="直線コネクタ 461">
              <a:extLst>
                <a:ext uri="{FF2B5EF4-FFF2-40B4-BE49-F238E27FC236}">
                  <a16:creationId xmlns:a16="http://schemas.microsoft.com/office/drawing/2014/main" id="{E8DD2F6F-863F-9FFB-F8EB-A18BAB18681E}"/>
                </a:ext>
              </a:extLst>
            </p:cNvPr>
            <p:cNvCxnSpPr/>
            <p:nvPr/>
          </p:nvCxnSpPr>
          <p:spPr bwMode="auto">
            <a:xfrm>
              <a:off x="9263481" y="285070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3" name="直線コネクタ 462">
              <a:extLst>
                <a:ext uri="{FF2B5EF4-FFF2-40B4-BE49-F238E27FC236}">
                  <a16:creationId xmlns:a16="http://schemas.microsoft.com/office/drawing/2014/main" id="{18F7EBFC-DE9E-D8DA-E6C4-FD002C5CDEF9}"/>
                </a:ext>
              </a:extLst>
            </p:cNvPr>
            <p:cNvCxnSpPr/>
            <p:nvPr/>
          </p:nvCxnSpPr>
          <p:spPr bwMode="auto">
            <a:xfrm>
              <a:off x="8930993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4" name="直線コネクタ 463">
              <a:extLst>
                <a:ext uri="{FF2B5EF4-FFF2-40B4-BE49-F238E27FC236}">
                  <a16:creationId xmlns:a16="http://schemas.microsoft.com/office/drawing/2014/main" id="{D04AC936-F407-A793-1974-0CBBC6809453}"/>
                </a:ext>
              </a:extLst>
            </p:cNvPr>
            <p:cNvCxnSpPr/>
            <p:nvPr/>
          </p:nvCxnSpPr>
          <p:spPr bwMode="auto">
            <a:xfrm>
              <a:off x="8599710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5" name="直線コネクタ 464">
              <a:extLst>
                <a:ext uri="{FF2B5EF4-FFF2-40B4-BE49-F238E27FC236}">
                  <a16:creationId xmlns:a16="http://schemas.microsoft.com/office/drawing/2014/main" id="{5C29B051-8D94-DEA6-A0E6-3F86520EDFD4}"/>
                </a:ext>
              </a:extLst>
            </p:cNvPr>
            <p:cNvCxnSpPr/>
            <p:nvPr/>
          </p:nvCxnSpPr>
          <p:spPr bwMode="auto">
            <a:xfrm>
              <a:off x="8266335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6" name="直線コネクタ 465">
              <a:extLst>
                <a:ext uri="{FF2B5EF4-FFF2-40B4-BE49-F238E27FC236}">
                  <a16:creationId xmlns:a16="http://schemas.microsoft.com/office/drawing/2014/main" id="{DA3EC819-D8E8-DAA4-3981-0F1731107F4C}"/>
                </a:ext>
              </a:extLst>
            </p:cNvPr>
            <p:cNvCxnSpPr/>
            <p:nvPr/>
          </p:nvCxnSpPr>
          <p:spPr bwMode="auto">
            <a:xfrm>
              <a:off x="7935341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7" name="直線コネクタ 466">
              <a:extLst>
                <a:ext uri="{FF2B5EF4-FFF2-40B4-BE49-F238E27FC236}">
                  <a16:creationId xmlns:a16="http://schemas.microsoft.com/office/drawing/2014/main" id="{01453C06-5065-B63B-2C34-C72962163D6B}"/>
                </a:ext>
              </a:extLst>
            </p:cNvPr>
            <p:cNvCxnSpPr/>
            <p:nvPr/>
          </p:nvCxnSpPr>
          <p:spPr bwMode="auto">
            <a:xfrm>
              <a:off x="7602841" y="293136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68" name="グループ化 467">
            <a:extLst>
              <a:ext uri="{FF2B5EF4-FFF2-40B4-BE49-F238E27FC236}">
                <a16:creationId xmlns:a16="http://schemas.microsoft.com/office/drawing/2014/main" id="{E2A52595-DC55-F939-2878-624DAB2F78E3}"/>
              </a:ext>
            </a:extLst>
          </p:cNvPr>
          <p:cNvGrpSpPr/>
          <p:nvPr/>
        </p:nvGrpSpPr>
        <p:grpSpPr>
          <a:xfrm>
            <a:off x="7579571" y="3989278"/>
            <a:ext cx="1660640" cy="225025"/>
            <a:chOff x="7602841" y="3265714"/>
            <a:chExt cx="1660640" cy="225025"/>
          </a:xfrm>
        </p:grpSpPr>
        <p:cxnSp>
          <p:nvCxnSpPr>
            <p:cNvPr id="469" name="直線コネクタ 468">
              <a:extLst>
                <a:ext uri="{FF2B5EF4-FFF2-40B4-BE49-F238E27FC236}">
                  <a16:creationId xmlns:a16="http://schemas.microsoft.com/office/drawing/2014/main" id="{C6B5B76D-2A2D-FBEF-5912-801BCE0F9130}"/>
                </a:ext>
              </a:extLst>
            </p:cNvPr>
            <p:cNvCxnSpPr/>
            <p:nvPr/>
          </p:nvCxnSpPr>
          <p:spPr bwMode="auto">
            <a:xfrm>
              <a:off x="7603750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0" name="直線コネクタ 469">
              <a:extLst>
                <a:ext uri="{FF2B5EF4-FFF2-40B4-BE49-F238E27FC236}">
                  <a16:creationId xmlns:a16="http://schemas.microsoft.com/office/drawing/2014/main" id="{377D83AE-C89A-09FB-D754-53AFD1EFFA9E}"/>
                </a:ext>
              </a:extLst>
            </p:cNvPr>
            <p:cNvCxnSpPr/>
            <p:nvPr/>
          </p:nvCxnSpPr>
          <p:spPr bwMode="auto">
            <a:xfrm>
              <a:off x="7603750" y="3402632"/>
              <a:ext cx="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71" name="楕円 9">
              <a:extLst>
                <a:ext uri="{FF2B5EF4-FFF2-40B4-BE49-F238E27FC236}">
                  <a16:creationId xmlns:a16="http://schemas.microsoft.com/office/drawing/2014/main" id="{3BE2D0FB-4F20-3E75-1E45-E8B710F7DE06}"/>
                </a:ext>
              </a:extLst>
            </p:cNvPr>
            <p:cNvSpPr/>
            <p:nvPr/>
          </p:nvSpPr>
          <p:spPr bwMode="auto">
            <a:xfrm>
              <a:off x="760320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楕円 9">
              <a:extLst>
                <a:ext uri="{FF2B5EF4-FFF2-40B4-BE49-F238E27FC236}">
                  <a16:creationId xmlns:a16="http://schemas.microsoft.com/office/drawing/2014/main" id="{DC8C950A-A107-9C3D-7A3A-1ABB879DEEC3}"/>
                </a:ext>
              </a:extLst>
            </p:cNvPr>
            <p:cNvSpPr/>
            <p:nvPr/>
          </p:nvSpPr>
          <p:spPr bwMode="auto">
            <a:xfrm>
              <a:off x="7935420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楕円 9">
              <a:extLst>
                <a:ext uri="{FF2B5EF4-FFF2-40B4-BE49-F238E27FC236}">
                  <a16:creationId xmlns:a16="http://schemas.microsoft.com/office/drawing/2014/main" id="{7C855948-CD81-E9CE-6BD5-4EA15E888C42}"/>
                </a:ext>
              </a:extLst>
            </p:cNvPr>
            <p:cNvSpPr/>
            <p:nvPr/>
          </p:nvSpPr>
          <p:spPr bwMode="auto">
            <a:xfrm>
              <a:off x="8267633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楕円 9">
              <a:extLst>
                <a:ext uri="{FF2B5EF4-FFF2-40B4-BE49-F238E27FC236}">
                  <a16:creationId xmlns:a16="http://schemas.microsoft.com/office/drawing/2014/main" id="{D295C0E2-C311-1FA3-A34B-B50375C1F3BE}"/>
                </a:ext>
              </a:extLst>
            </p:cNvPr>
            <p:cNvSpPr/>
            <p:nvPr/>
          </p:nvSpPr>
          <p:spPr bwMode="auto">
            <a:xfrm>
              <a:off x="8599846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楕円 9">
              <a:extLst>
                <a:ext uri="{FF2B5EF4-FFF2-40B4-BE49-F238E27FC236}">
                  <a16:creationId xmlns:a16="http://schemas.microsoft.com/office/drawing/2014/main" id="{0424CCD2-6AD9-002A-46DD-50639A037D27}"/>
                </a:ext>
              </a:extLst>
            </p:cNvPr>
            <p:cNvSpPr/>
            <p:nvPr/>
          </p:nvSpPr>
          <p:spPr bwMode="auto">
            <a:xfrm>
              <a:off x="893205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408DFFBE-3FE4-185F-1D48-5D33AF0D9E24}"/>
                </a:ext>
              </a:extLst>
            </p:cNvPr>
            <p:cNvCxnSpPr/>
            <p:nvPr/>
          </p:nvCxnSpPr>
          <p:spPr bwMode="auto">
            <a:xfrm>
              <a:off x="9263481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7" name="直線コネクタ 476">
              <a:extLst>
                <a:ext uri="{FF2B5EF4-FFF2-40B4-BE49-F238E27FC236}">
                  <a16:creationId xmlns:a16="http://schemas.microsoft.com/office/drawing/2014/main" id="{B3DE4CBE-D1D7-AF41-435F-B3E5976393D9}"/>
                </a:ext>
              </a:extLst>
            </p:cNvPr>
            <p:cNvCxnSpPr/>
            <p:nvPr/>
          </p:nvCxnSpPr>
          <p:spPr bwMode="auto">
            <a:xfrm>
              <a:off x="8930993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8" name="直線コネクタ 477">
              <a:extLst>
                <a:ext uri="{FF2B5EF4-FFF2-40B4-BE49-F238E27FC236}">
                  <a16:creationId xmlns:a16="http://schemas.microsoft.com/office/drawing/2014/main" id="{27623777-3830-C740-B40E-0529FD44B919}"/>
                </a:ext>
              </a:extLst>
            </p:cNvPr>
            <p:cNvCxnSpPr/>
            <p:nvPr/>
          </p:nvCxnSpPr>
          <p:spPr bwMode="auto">
            <a:xfrm>
              <a:off x="8599710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9" name="直線コネクタ 478">
              <a:extLst>
                <a:ext uri="{FF2B5EF4-FFF2-40B4-BE49-F238E27FC236}">
                  <a16:creationId xmlns:a16="http://schemas.microsoft.com/office/drawing/2014/main" id="{A6918DDD-E0CD-3F05-4DC9-9DFFC41371C1}"/>
                </a:ext>
              </a:extLst>
            </p:cNvPr>
            <p:cNvCxnSpPr/>
            <p:nvPr/>
          </p:nvCxnSpPr>
          <p:spPr bwMode="auto">
            <a:xfrm>
              <a:off x="8266335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0" name="直線コネクタ 479">
              <a:extLst>
                <a:ext uri="{FF2B5EF4-FFF2-40B4-BE49-F238E27FC236}">
                  <a16:creationId xmlns:a16="http://schemas.microsoft.com/office/drawing/2014/main" id="{86904757-8CBB-BE33-83C1-7E262D16B6CE}"/>
                </a:ext>
              </a:extLst>
            </p:cNvPr>
            <p:cNvCxnSpPr/>
            <p:nvPr/>
          </p:nvCxnSpPr>
          <p:spPr bwMode="auto">
            <a:xfrm>
              <a:off x="7935341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1" name="直線コネクタ 480">
              <a:extLst>
                <a:ext uri="{FF2B5EF4-FFF2-40B4-BE49-F238E27FC236}">
                  <a16:creationId xmlns:a16="http://schemas.microsoft.com/office/drawing/2014/main" id="{E4C9173D-89C6-6D57-6FC6-AF2FA58127F3}"/>
                </a:ext>
              </a:extLst>
            </p:cNvPr>
            <p:cNvCxnSpPr/>
            <p:nvPr/>
          </p:nvCxnSpPr>
          <p:spPr bwMode="auto">
            <a:xfrm>
              <a:off x="7602841" y="340263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20E6DDCF-BCB0-4BDE-D2BE-63046E96B80B}"/>
              </a:ext>
            </a:extLst>
          </p:cNvPr>
          <p:cNvGrpSpPr/>
          <p:nvPr/>
        </p:nvGrpSpPr>
        <p:grpSpPr>
          <a:xfrm>
            <a:off x="7910617" y="4556617"/>
            <a:ext cx="1329594" cy="225025"/>
            <a:chOff x="7933887" y="3723711"/>
            <a:chExt cx="1329594" cy="225025"/>
          </a:xfrm>
        </p:grpSpPr>
        <p:sp>
          <p:nvSpPr>
            <p:cNvPr id="483" name="楕円 9">
              <a:extLst>
                <a:ext uri="{FF2B5EF4-FFF2-40B4-BE49-F238E27FC236}">
                  <a16:creationId xmlns:a16="http://schemas.microsoft.com/office/drawing/2014/main" id="{52583538-57F1-0E3F-0440-CC9990A2B52A}"/>
                </a:ext>
              </a:extLst>
            </p:cNvPr>
            <p:cNvSpPr/>
            <p:nvPr/>
          </p:nvSpPr>
          <p:spPr bwMode="auto">
            <a:xfrm>
              <a:off x="7935420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楕円 9">
              <a:extLst>
                <a:ext uri="{FF2B5EF4-FFF2-40B4-BE49-F238E27FC236}">
                  <a16:creationId xmlns:a16="http://schemas.microsoft.com/office/drawing/2014/main" id="{781B91C1-4906-6717-0C33-2C664C7F4FAF}"/>
                </a:ext>
              </a:extLst>
            </p:cNvPr>
            <p:cNvSpPr/>
            <p:nvPr/>
          </p:nvSpPr>
          <p:spPr bwMode="auto">
            <a:xfrm>
              <a:off x="8267633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楕円 9">
              <a:extLst>
                <a:ext uri="{FF2B5EF4-FFF2-40B4-BE49-F238E27FC236}">
                  <a16:creationId xmlns:a16="http://schemas.microsoft.com/office/drawing/2014/main" id="{70657A32-4628-79EC-3ECB-F03087270B8D}"/>
                </a:ext>
              </a:extLst>
            </p:cNvPr>
            <p:cNvSpPr/>
            <p:nvPr/>
          </p:nvSpPr>
          <p:spPr bwMode="auto">
            <a:xfrm>
              <a:off x="8599846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楕円 9">
              <a:extLst>
                <a:ext uri="{FF2B5EF4-FFF2-40B4-BE49-F238E27FC236}">
                  <a16:creationId xmlns:a16="http://schemas.microsoft.com/office/drawing/2014/main" id="{790B360D-9323-4932-13D6-AD8FF4B738E5}"/>
                </a:ext>
              </a:extLst>
            </p:cNvPr>
            <p:cNvSpPr/>
            <p:nvPr/>
          </p:nvSpPr>
          <p:spPr bwMode="auto">
            <a:xfrm>
              <a:off x="8932057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87" name="直線コネクタ 486">
              <a:extLst>
                <a:ext uri="{FF2B5EF4-FFF2-40B4-BE49-F238E27FC236}">
                  <a16:creationId xmlns:a16="http://schemas.microsoft.com/office/drawing/2014/main" id="{64FF3A83-E6E3-7FC6-F69D-5FAEEE59856C}"/>
                </a:ext>
              </a:extLst>
            </p:cNvPr>
            <p:cNvCxnSpPr/>
            <p:nvPr/>
          </p:nvCxnSpPr>
          <p:spPr bwMode="auto">
            <a:xfrm>
              <a:off x="9263481" y="377996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8" name="直線コネクタ 487">
              <a:extLst>
                <a:ext uri="{FF2B5EF4-FFF2-40B4-BE49-F238E27FC236}">
                  <a16:creationId xmlns:a16="http://schemas.microsoft.com/office/drawing/2014/main" id="{A119B617-DCF0-66E9-DC7D-572AF05F83DF}"/>
                </a:ext>
              </a:extLst>
            </p:cNvPr>
            <p:cNvCxnSpPr/>
            <p:nvPr/>
          </p:nvCxnSpPr>
          <p:spPr bwMode="auto">
            <a:xfrm>
              <a:off x="8930993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9" name="直線コネクタ 488">
              <a:extLst>
                <a:ext uri="{FF2B5EF4-FFF2-40B4-BE49-F238E27FC236}">
                  <a16:creationId xmlns:a16="http://schemas.microsoft.com/office/drawing/2014/main" id="{E1675ECE-3626-C1C3-AE75-EBDEF6A7BF25}"/>
                </a:ext>
              </a:extLst>
            </p:cNvPr>
            <p:cNvCxnSpPr/>
            <p:nvPr/>
          </p:nvCxnSpPr>
          <p:spPr bwMode="auto">
            <a:xfrm>
              <a:off x="8599710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0" name="直線コネクタ 489">
              <a:extLst>
                <a:ext uri="{FF2B5EF4-FFF2-40B4-BE49-F238E27FC236}">
                  <a16:creationId xmlns:a16="http://schemas.microsoft.com/office/drawing/2014/main" id="{259DE630-4512-96A4-7DC8-2A11139DE893}"/>
                </a:ext>
              </a:extLst>
            </p:cNvPr>
            <p:cNvCxnSpPr/>
            <p:nvPr/>
          </p:nvCxnSpPr>
          <p:spPr bwMode="auto">
            <a:xfrm>
              <a:off x="8266335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1" name="直線コネクタ 490">
              <a:extLst>
                <a:ext uri="{FF2B5EF4-FFF2-40B4-BE49-F238E27FC236}">
                  <a16:creationId xmlns:a16="http://schemas.microsoft.com/office/drawing/2014/main" id="{932C158F-05E4-713F-A03E-DA9E991A5F74}"/>
                </a:ext>
              </a:extLst>
            </p:cNvPr>
            <p:cNvCxnSpPr/>
            <p:nvPr/>
          </p:nvCxnSpPr>
          <p:spPr bwMode="auto">
            <a:xfrm>
              <a:off x="7935341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2" name="直線コネクタ 491">
              <a:extLst>
                <a:ext uri="{FF2B5EF4-FFF2-40B4-BE49-F238E27FC236}">
                  <a16:creationId xmlns:a16="http://schemas.microsoft.com/office/drawing/2014/main" id="{C77053F5-494F-FF93-4100-FF7AA53B10D1}"/>
                </a:ext>
              </a:extLst>
            </p:cNvPr>
            <p:cNvCxnSpPr/>
            <p:nvPr/>
          </p:nvCxnSpPr>
          <p:spPr bwMode="auto">
            <a:xfrm>
              <a:off x="7933887" y="3860629"/>
              <a:ext cx="13295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527E219A-841F-5920-4D3F-84CC2B6FB041}"/>
              </a:ext>
            </a:extLst>
          </p:cNvPr>
          <p:cNvGrpSpPr/>
          <p:nvPr/>
        </p:nvGrpSpPr>
        <p:grpSpPr>
          <a:xfrm>
            <a:off x="8243065" y="5123956"/>
            <a:ext cx="997146" cy="225025"/>
            <a:chOff x="8266335" y="4181708"/>
            <a:chExt cx="997146" cy="225025"/>
          </a:xfrm>
        </p:grpSpPr>
        <p:sp>
          <p:nvSpPr>
            <p:cNvPr id="494" name="楕円 9">
              <a:extLst>
                <a:ext uri="{FF2B5EF4-FFF2-40B4-BE49-F238E27FC236}">
                  <a16:creationId xmlns:a16="http://schemas.microsoft.com/office/drawing/2014/main" id="{04F18506-96DA-0942-12E4-B078073EDD92}"/>
                </a:ext>
              </a:extLst>
            </p:cNvPr>
            <p:cNvSpPr/>
            <p:nvPr/>
          </p:nvSpPr>
          <p:spPr bwMode="auto">
            <a:xfrm>
              <a:off x="8267633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楕円 9">
              <a:extLst>
                <a:ext uri="{FF2B5EF4-FFF2-40B4-BE49-F238E27FC236}">
                  <a16:creationId xmlns:a16="http://schemas.microsoft.com/office/drawing/2014/main" id="{DEE52793-33D9-8821-EC6F-400A58CAEB9F}"/>
                </a:ext>
              </a:extLst>
            </p:cNvPr>
            <p:cNvSpPr/>
            <p:nvPr/>
          </p:nvSpPr>
          <p:spPr bwMode="auto">
            <a:xfrm>
              <a:off x="8599846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楕円 9">
              <a:extLst>
                <a:ext uri="{FF2B5EF4-FFF2-40B4-BE49-F238E27FC236}">
                  <a16:creationId xmlns:a16="http://schemas.microsoft.com/office/drawing/2014/main" id="{DD333874-93F1-B145-FBA4-6C8FB2645659}"/>
                </a:ext>
              </a:extLst>
            </p:cNvPr>
            <p:cNvSpPr/>
            <p:nvPr/>
          </p:nvSpPr>
          <p:spPr bwMode="auto">
            <a:xfrm>
              <a:off x="8932057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97" name="直線コネクタ 496">
              <a:extLst>
                <a:ext uri="{FF2B5EF4-FFF2-40B4-BE49-F238E27FC236}">
                  <a16:creationId xmlns:a16="http://schemas.microsoft.com/office/drawing/2014/main" id="{F71D1408-656F-C4C8-60AC-E23699E778E6}"/>
                </a:ext>
              </a:extLst>
            </p:cNvPr>
            <p:cNvCxnSpPr/>
            <p:nvPr/>
          </p:nvCxnSpPr>
          <p:spPr bwMode="auto">
            <a:xfrm>
              <a:off x="9263481" y="423796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8" name="直線コネクタ 497">
              <a:extLst>
                <a:ext uri="{FF2B5EF4-FFF2-40B4-BE49-F238E27FC236}">
                  <a16:creationId xmlns:a16="http://schemas.microsoft.com/office/drawing/2014/main" id="{45794AAD-BD5D-A14D-F41F-3EA811043BAC}"/>
                </a:ext>
              </a:extLst>
            </p:cNvPr>
            <p:cNvCxnSpPr/>
            <p:nvPr/>
          </p:nvCxnSpPr>
          <p:spPr bwMode="auto">
            <a:xfrm>
              <a:off x="8930993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9" name="直線コネクタ 498">
              <a:extLst>
                <a:ext uri="{FF2B5EF4-FFF2-40B4-BE49-F238E27FC236}">
                  <a16:creationId xmlns:a16="http://schemas.microsoft.com/office/drawing/2014/main" id="{F0ABC0E7-2892-F2EE-F1ED-4F70525621DA}"/>
                </a:ext>
              </a:extLst>
            </p:cNvPr>
            <p:cNvCxnSpPr/>
            <p:nvPr/>
          </p:nvCxnSpPr>
          <p:spPr bwMode="auto">
            <a:xfrm>
              <a:off x="8599710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0" name="直線コネクタ 499">
              <a:extLst>
                <a:ext uri="{FF2B5EF4-FFF2-40B4-BE49-F238E27FC236}">
                  <a16:creationId xmlns:a16="http://schemas.microsoft.com/office/drawing/2014/main" id="{DE2F1558-3913-255C-F4FC-BF1FA433F78F}"/>
                </a:ext>
              </a:extLst>
            </p:cNvPr>
            <p:cNvCxnSpPr/>
            <p:nvPr/>
          </p:nvCxnSpPr>
          <p:spPr bwMode="auto">
            <a:xfrm>
              <a:off x="8266335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1" name="直線コネクタ 500">
              <a:extLst>
                <a:ext uri="{FF2B5EF4-FFF2-40B4-BE49-F238E27FC236}">
                  <a16:creationId xmlns:a16="http://schemas.microsoft.com/office/drawing/2014/main" id="{6D6497BB-9244-8F29-0867-A3512B5DF1FA}"/>
                </a:ext>
              </a:extLst>
            </p:cNvPr>
            <p:cNvCxnSpPr/>
            <p:nvPr/>
          </p:nvCxnSpPr>
          <p:spPr bwMode="auto">
            <a:xfrm>
              <a:off x="8266335" y="4318626"/>
              <a:ext cx="99714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E804FB28-30F7-7F8F-6351-8784A2851C49}"/>
              </a:ext>
            </a:extLst>
          </p:cNvPr>
          <p:cNvGrpSpPr/>
          <p:nvPr/>
        </p:nvGrpSpPr>
        <p:grpSpPr>
          <a:xfrm>
            <a:off x="8567794" y="5691294"/>
            <a:ext cx="664424" cy="225025"/>
            <a:chOff x="8599057" y="4639705"/>
            <a:chExt cx="664424" cy="225025"/>
          </a:xfrm>
        </p:grpSpPr>
        <p:sp>
          <p:nvSpPr>
            <p:cNvPr id="503" name="楕円 9">
              <a:extLst>
                <a:ext uri="{FF2B5EF4-FFF2-40B4-BE49-F238E27FC236}">
                  <a16:creationId xmlns:a16="http://schemas.microsoft.com/office/drawing/2014/main" id="{FF3925AD-89B7-4B9C-8A99-D17A61FE1741}"/>
                </a:ext>
              </a:extLst>
            </p:cNvPr>
            <p:cNvSpPr/>
            <p:nvPr/>
          </p:nvSpPr>
          <p:spPr bwMode="auto">
            <a:xfrm>
              <a:off x="8599846" y="463970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楕円 9">
              <a:extLst>
                <a:ext uri="{FF2B5EF4-FFF2-40B4-BE49-F238E27FC236}">
                  <a16:creationId xmlns:a16="http://schemas.microsoft.com/office/drawing/2014/main" id="{3BF34443-F9B8-FE6C-EA12-856D10DB4FC7}"/>
                </a:ext>
              </a:extLst>
            </p:cNvPr>
            <p:cNvSpPr/>
            <p:nvPr/>
          </p:nvSpPr>
          <p:spPr bwMode="auto">
            <a:xfrm>
              <a:off x="8932057" y="463970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505" name="直線コネクタ 504">
              <a:extLst>
                <a:ext uri="{FF2B5EF4-FFF2-40B4-BE49-F238E27FC236}">
                  <a16:creationId xmlns:a16="http://schemas.microsoft.com/office/drawing/2014/main" id="{23E1DD42-47A3-6957-877D-82991100C909}"/>
                </a:ext>
              </a:extLst>
            </p:cNvPr>
            <p:cNvCxnSpPr/>
            <p:nvPr/>
          </p:nvCxnSpPr>
          <p:spPr bwMode="auto">
            <a:xfrm>
              <a:off x="9263481" y="469596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6" name="直線コネクタ 505">
              <a:extLst>
                <a:ext uri="{FF2B5EF4-FFF2-40B4-BE49-F238E27FC236}">
                  <a16:creationId xmlns:a16="http://schemas.microsoft.com/office/drawing/2014/main" id="{52B1E6E3-CC67-B28C-3321-5EA1BAB4C09B}"/>
                </a:ext>
              </a:extLst>
            </p:cNvPr>
            <p:cNvCxnSpPr/>
            <p:nvPr/>
          </p:nvCxnSpPr>
          <p:spPr bwMode="auto">
            <a:xfrm>
              <a:off x="8930993" y="469596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7" name="直線コネクタ 506">
              <a:extLst>
                <a:ext uri="{FF2B5EF4-FFF2-40B4-BE49-F238E27FC236}">
                  <a16:creationId xmlns:a16="http://schemas.microsoft.com/office/drawing/2014/main" id="{3B2FCD35-BB35-C3D1-0302-1F4C1C28E272}"/>
                </a:ext>
              </a:extLst>
            </p:cNvPr>
            <p:cNvCxnSpPr/>
            <p:nvPr/>
          </p:nvCxnSpPr>
          <p:spPr bwMode="auto">
            <a:xfrm>
              <a:off x="8599710" y="469596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8" name="直線コネクタ 507">
              <a:extLst>
                <a:ext uri="{FF2B5EF4-FFF2-40B4-BE49-F238E27FC236}">
                  <a16:creationId xmlns:a16="http://schemas.microsoft.com/office/drawing/2014/main" id="{60BE513E-279E-E545-0330-302ACB15EC3F}"/>
                </a:ext>
              </a:extLst>
            </p:cNvPr>
            <p:cNvCxnSpPr/>
            <p:nvPr/>
          </p:nvCxnSpPr>
          <p:spPr bwMode="auto">
            <a:xfrm>
              <a:off x="8599057" y="4776623"/>
              <a:ext cx="6644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09" name="テキスト ボックス 508">
            <a:extLst>
              <a:ext uri="{FF2B5EF4-FFF2-40B4-BE49-F238E27FC236}">
                <a16:creationId xmlns:a16="http://schemas.microsoft.com/office/drawing/2014/main" id="{319F42CD-00DC-D0B2-62C5-845C7FEFD1B6}"/>
              </a:ext>
            </a:extLst>
          </p:cNvPr>
          <p:cNvSpPr txBox="1"/>
          <p:nvPr/>
        </p:nvSpPr>
        <p:spPr>
          <a:xfrm>
            <a:off x="605142" y="906696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11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0" name="テキスト ボックス 509">
            <a:extLst>
              <a:ext uri="{FF2B5EF4-FFF2-40B4-BE49-F238E27FC236}">
                <a16:creationId xmlns:a16="http://schemas.microsoft.com/office/drawing/2014/main" id="{3A88589A-C100-76A6-84E0-262F736E411C}"/>
              </a:ext>
            </a:extLst>
          </p:cNvPr>
          <p:cNvSpPr txBox="1"/>
          <p:nvPr/>
        </p:nvSpPr>
        <p:spPr>
          <a:xfrm>
            <a:off x="605142" y="150716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12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1" name="テキスト ボックス 510">
            <a:extLst>
              <a:ext uri="{FF2B5EF4-FFF2-40B4-BE49-F238E27FC236}">
                <a16:creationId xmlns:a16="http://schemas.microsoft.com/office/drawing/2014/main" id="{775A1CFD-11D0-89FB-A8BA-D3DADE6DFC96}"/>
              </a:ext>
            </a:extLst>
          </p:cNvPr>
          <p:cNvSpPr txBox="1"/>
          <p:nvPr/>
        </p:nvSpPr>
        <p:spPr>
          <a:xfrm>
            <a:off x="605142" y="209136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13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2" name="テキスト ボックス 511">
            <a:extLst>
              <a:ext uri="{FF2B5EF4-FFF2-40B4-BE49-F238E27FC236}">
                <a16:creationId xmlns:a16="http://schemas.microsoft.com/office/drawing/2014/main" id="{DD7599EC-C243-1790-15F6-97B31FCAA78C}"/>
              </a:ext>
            </a:extLst>
          </p:cNvPr>
          <p:cNvSpPr txBox="1"/>
          <p:nvPr/>
        </p:nvSpPr>
        <p:spPr>
          <a:xfrm>
            <a:off x="605142" y="269461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14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3" name="テキスト ボックス 512">
            <a:extLst>
              <a:ext uri="{FF2B5EF4-FFF2-40B4-BE49-F238E27FC236}">
                <a16:creationId xmlns:a16="http://schemas.microsoft.com/office/drawing/2014/main" id="{B5977D0D-746D-80BA-E372-C8A3F5664366}"/>
              </a:ext>
            </a:extLst>
          </p:cNvPr>
          <p:cNvSpPr txBox="1"/>
          <p:nvPr/>
        </p:nvSpPr>
        <p:spPr>
          <a:xfrm>
            <a:off x="605142" y="327881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15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4" name="テキスト ボックス 513">
            <a:extLst>
              <a:ext uri="{FF2B5EF4-FFF2-40B4-BE49-F238E27FC236}">
                <a16:creationId xmlns:a16="http://schemas.microsoft.com/office/drawing/2014/main" id="{84B3094C-AC63-FF37-B08B-1292942B4499}"/>
              </a:ext>
            </a:extLst>
          </p:cNvPr>
          <p:cNvSpPr txBox="1"/>
          <p:nvPr/>
        </p:nvSpPr>
        <p:spPr>
          <a:xfrm>
            <a:off x="605142" y="382491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16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5" name="テキスト ボックス 514">
            <a:extLst>
              <a:ext uri="{FF2B5EF4-FFF2-40B4-BE49-F238E27FC236}">
                <a16:creationId xmlns:a16="http://schemas.microsoft.com/office/drawing/2014/main" id="{C1791B6F-DFCF-35E9-2600-918B3C01A347}"/>
              </a:ext>
            </a:extLst>
          </p:cNvPr>
          <p:cNvSpPr txBox="1"/>
          <p:nvPr/>
        </p:nvSpPr>
        <p:spPr>
          <a:xfrm>
            <a:off x="605142" y="436466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17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6" name="テキスト ボックス 515">
            <a:extLst>
              <a:ext uri="{FF2B5EF4-FFF2-40B4-BE49-F238E27FC236}">
                <a16:creationId xmlns:a16="http://schemas.microsoft.com/office/drawing/2014/main" id="{724565A2-978D-A4A7-C567-E01A3744B950}"/>
              </a:ext>
            </a:extLst>
          </p:cNvPr>
          <p:cNvSpPr txBox="1"/>
          <p:nvPr/>
        </p:nvSpPr>
        <p:spPr>
          <a:xfrm>
            <a:off x="605142" y="490949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18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7" name="テキスト ボックス 516">
            <a:extLst>
              <a:ext uri="{FF2B5EF4-FFF2-40B4-BE49-F238E27FC236}">
                <a16:creationId xmlns:a16="http://schemas.microsoft.com/office/drawing/2014/main" id="{2BFDD072-B9F5-BC6F-E0CF-CA38E676CFEC}"/>
              </a:ext>
            </a:extLst>
          </p:cNvPr>
          <p:cNvSpPr txBox="1"/>
          <p:nvPr/>
        </p:nvSpPr>
        <p:spPr>
          <a:xfrm>
            <a:off x="605142" y="545559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19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8" name="テキスト ボックス 517">
            <a:extLst>
              <a:ext uri="{FF2B5EF4-FFF2-40B4-BE49-F238E27FC236}">
                <a16:creationId xmlns:a16="http://schemas.microsoft.com/office/drawing/2014/main" id="{D944BEFA-28FB-E555-7BB2-D4CBA25300FE}"/>
              </a:ext>
            </a:extLst>
          </p:cNvPr>
          <p:cNvSpPr txBox="1"/>
          <p:nvPr/>
        </p:nvSpPr>
        <p:spPr>
          <a:xfrm>
            <a:off x="605142" y="599534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20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9" name="テキスト ボックス 518">
            <a:extLst>
              <a:ext uri="{FF2B5EF4-FFF2-40B4-BE49-F238E27FC236}">
                <a16:creationId xmlns:a16="http://schemas.microsoft.com/office/drawing/2014/main" id="{5CE2C583-7792-9501-EE28-06FDD0B7EDD0}"/>
              </a:ext>
            </a:extLst>
          </p:cNvPr>
          <p:cNvSpPr txBox="1"/>
          <p:nvPr/>
        </p:nvSpPr>
        <p:spPr>
          <a:xfrm>
            <a:off x="8522322" y="906696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10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0" name="テキスト ボックス 519">
            <a:extLst>
              <a:ext uri="{FF2B5EF4-FFF2-40B4-BE49-F238E27FC236}">
                <a16:creationId xmlns:a16="http://schemas.microsoft.com/office/drawing/2014/main" id="{DC014917-368C-4CA6-0BC4-A3BE677089B7}"/>
              </a:ext>
            </a:extLst>
          </p:cNvPr>
          <p:cNvSpPr txBox="1"/>
          <p:nvPr/>
        </p:nvSpPr>
        <p:spPr>
          <a:xfrm>
            <a:off x="8522322" y="150716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9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1" name="テキスト ボックス 520">
            <a:extLst>
              <a:ext uri="{FF2B5EF4-FFF2-40B4-BE49-F238E27FC236}">
                <a16:creationId xmlns:a16="http://schemas.microsoft.com/office/drawing/2014/main" id="{5F9FB2F5-B423-B77C-D53F-5A9D02F72CBA}"/>
              </a:ext>
            </a:extLst>
          </p:cNvPr>
          <p:cNvSpPr txBox="1"/>
          <p:nvPr/>
        </p:nvSpPr>
        <p:spPr>
          <a:xfrm>
            <a:off x="8522322" y="209136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8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2" name="テキスト ボックス 521">
            <a:extLst>
              <a:ext uri="{FF2B5EF4-FFF2-40B4-BE49-F238E27FC236}">
                <a16:creationId xmlns:a16="http://schemas.microsoft.com/office/drawing/2014/main" id="{6DB10D3F-1393-679F-F38D-FEEA06A87F3B}"/>
              </a:ext>
            </a:extLst>
          </p:cNvPr>
          <p:cNvSpPr txBox="1"/>
          <p:nvPr/>
        </p:nvSpPr>
        <p:spPr>
          <a:xfrm>
            <a:off x="8522322" y="269461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7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3" name="テキスト ボックス 522">
            <a:extLst>
              <a:ext uri="{FF2B5EF4-FFF2-40B4-BE49-F238E27FC236}">
                <a16:creationId xmlns:a16="http://schemas.microsoft.com/office/drawing/2014/main" id="{99B848E8-A970-93FD-F0F1-DF250DF5A282}"/>
              </a:ext>
            </a:extLst>
          </p:cNvPr>
          <p:cNvSpPr txBox="1"/>
          <p:nvPr/>
        </p:nvSpPr>
        <p:spPr>
          <a:xfrm>
            <a:off x="8522322" y="327881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6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4" name="テキスト ボックス 523">
            <a:extLst>
              <a:ext uri="{FF2B5EF4-FFF2-40B4-BE49-F238E27FC236}">
                <a16:creationId xmlns:a16="http://schemas.microsoft.com/office/drawing/2014/main" id="{14D6D755-7DF5-A6EE-3DC8-387BF6A2B5EA}"/>
              </a:ext>
            </a:extLst>
          </p:cNvPr>
          <p:cNvSpPr txBox="1"/>
          <p:nvPr/>
        </p:nvSpPr>
        <p:spPr>
          <a:xfrm>
            <a:off x="8522322" y="382491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5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5" name="テキスト ボックス 524">
            <a:extLst>
              <a:ext uri="{FF2B5EF4-FFF2-40B4-BE49-F238E27FC236}">
                <a16:creationId xmlns:a16="http://schemas.microsoft.com/office/drawing/2014/main" id="{AD4CCDD2-4D9D-79F4-D4A0-5EC26626C79C}"/>
              </a:ext>
            </a:extLst>
          </p:cNvPr>
          <p:cNvSpPr txBox="1"/>
          <p:nvPr/>
        </p:nvSpPr>
        <p:spPr>
          <a:xfrm>
            <a:off x="8522322" y="436466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4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6" name="テキスト ボックス 525">
            <a:extLst>
              <a:ext uri="{FF2B5EF4-FFF2-40B4-BE49-F238E27FC236}">
                <a16:creationId xmlns:a16="http://schemas.microsoft.com/office/drawing/2014/main" id="{6AD4F140-88D1-022C-D267-DE265DB21B50}"/>
              </a:ext>
            </a:extLst>
          </p:cNvPr>
          <p:cNvSpPr txBox="1"/>
          <p:nvPr/>
        </p:nvSpPr>
        <p:spPr>
          <a:xfrm>
            <a:off x="8522322" y="490949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3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7" name="テキスト ボックス 526">
            <a:extLst>
              <a:ext uri="{FF2B5EF4-FFF2-40B4-BE49-F238E27FC236}">
                <a16:creationId xmlns:a16="http://schemas.microsoft.com/office/drawing/2014/main" id="{1C298DE6-ECA3-05E7-AF48-95A7F50FA039}"/>
              </a:ext>
            </a:extLst>
          </p:cNvPr>
          <p:cNvSpPr txBox="1"/>
          <p:nvPr/>
        </p:nvSpPr>
        <p:spPr>
          <a:xfrm>
            <a:off x="8522322" y="545559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2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11284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等分、分割表記パーツ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A6D191F-1FB8-3D12-0FB0-D93491E6AA30}"/>
              </a:ext>
            </a:extLst>
          </p:cNvPr>
          <p:cNvGrpSpPr/>
          <p:nvPr/>
        </p:nvGrpSpPr>
        <p:grpSpPr>
          <a:xfrm>
            <a:off x="3601287" y="816193"/>
            <a:ext cx="5672192" cy="474810"/>
            <a:chOff x="3601287" y="816193"/>
            <a:chExt cx="5672192" cy="474810"/>
          </a:xfrm>
        </p:grpSpPr>
        <p:sp>
          <p:nvSpPr>
            <p:cNvPr id="4" name="楕円 9">
              <a:extLst>
                <a:ext uri="{FF2B5EF4-FFF2-40B4-BE49-F238E27FC236}">
                  <a16:creationId xmlns:a16="http://schemas.microsoft.com/office/drawing/2014/main" id="{7933619D-377F-AF60-20FB-DE4917E6F52E}"/>
                </a:ext>
              </a:extLst>
            </p:cNvPr>
            <p:cNvSpPr/>
            <p:nvPr/>
          </p:nvSpPr>
          <p:spPr bwMode="auto">
            <a:xfrm>
              <a:off x="3601704" y="863715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C888485C-7E56-BD40-179B-DD4DEFF84EC1}"/>
                </a:ext>
              </a:extLst>
            </p:cNvPr>
            <p:cNvSpPr txBox="1"/>
            <p:nvPr/>
          </p:nvSpPr>
          <p:spPr>
            <a:xfrm>
              <a:off x="6395008" y="816193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6" name="楕円 9">
              <a:extLst>
                <a:ext uri="{FF2B5EF4-FFF2-40B4-BE49-F238E27FC236}">
                  <a16:creationId xmlns:a16="http://schemas.microsoft.com/office/drawing/2014/main" id="{EC2E3ABB-50DE-05F1-003E-CEC4D557D75D}"/>
                </a:ext>
              </a:extLst>
            </p:cNvPr>
            <p:cNvSpPr/>
            <p:nvPr/>
          </p:nvSpPr>
          <p:spPr bwMode="auto">
            <a:xfrm>
              <a:off x="3604411" y="1065978"/>
              <a:ext cx="282995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楕円 9">
              <a:extLst>
                <a:ext uri="{FF2B5EF4-FFF2-40B4-BE49-F238E27FC236}">
                  <a16:creationId xmlns:a16="http://schemas.microsoft.com/office/drawing/2014/main" id="{5E421D3A-CAED-EDD7-8B8A-5C852EA14452}"/>
                </a:ext>
              </a:extLst>
            </p:cNvPr>
            <p:cNvSpPr/>
            <p:nvPr/>
          </p:nvSpPr>
          <p:spPr bwMode="auto">
            <a:xfrm>
              <a:off x="6441100" y="1065978"/>
              <a:ext cx="282995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4FA383ED-ED6E-C225-4FF6-75A60D15F17C}"/>
                </a:ext>
              </a:extLst>
            </p:cNvPr>
            <p:cNvCxnSpPr/>
            <p:nvPr/>
          </p:nvCxnSpPr>
          <p:spPr bwMode="auto">
            <a:xfrm>
              <a:off x="3601287" y="112223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9081A15A-BECE-CB3F-B5F9-29C07685C6C2}"/>
                </a:ext>
              </a:extLst>
            </p:cNvPr>
            <p:cNvCxnSpPr/>
            <p:nvPr/>
          </p:nvCxnSpPr>
          <p:spPr bwMode="auto">
            <a:xfrm>
              <a:off x="9266707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6FFE1C3E-689A-FD63-A1CF-BA5B286CD66B}"/>
                </a:ext>
              </a:extLst>
            </p:cNvPr>
            <p:cNvCxnSpPr/>
            <p:nvPr/>
          </p:nvCxnSpPr>
          <p:spPr bwMode="auto">
            <a:xfrm>
              <a:off x="6440425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93114B7A-B33E-299E-6A5D-3719BFB9DBDE}"/>
                </a:ext>
              </a:extLst>
            </p:cNvPr>
            <p:cNvCxnSpPr/>
            <p:nvPr/>
          </p:nvCxnSpPr>
          <p:spPr bwMode="auto">
            <a:xfrm>
              <a:off x="3601287" y="1202896"/>
              <a:ext cx="566542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CA49DB8-CAD9-0EB3-EE7D-4867A3AF83BA}"/>
                </a:ext>
              </a:extLst>
            </p:cNvPr>
            <p:cNvSpPr txBox="1"/>
            <p:nvPr/>
          </p:nvSpPr>
          <p:spPr>
            <a:xfrm>
              <a:off x="4993248" y="1036662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7C6EF015-5DA4-1FBA-DB95-D4E1244A3AFD}"/>
                </a:ext>
              </a:extLst>
            </p:cNvPr>
            <p:cNvSpPr txBox="1"/>
            <p:nvPr/>
          </p:nvSpPr>
          <p:spPr>
            <a:xfrm>
              <a:off x="7829937" y="1036662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58A6725-3986-F59D-03CE-2996C21B32FC}"/>
              </a:ext>
            </a:extLst>
          </p:cNvPr>
          <p:cNvGrpSpPr/>
          <p:nvPr/>
        </p:nvGrpSpPr>
        <p:grpSpPr>
          <a:xfrm>
            <a:off x="3601286" y="1455049"/>
            <a:ext cx="5672193" cy="474810"/>
            <a:chOff x="3601286" y="1455049"/>
            <a:chExt cx="5672193" cy="474810"/>
          </a:xfrm>
        </p:grpSpPr>
        <p:sp>
          <p:nvSpPr>
            <p:cNvPr id="15" name="楕円 9">
              <a:extLst>
                <a:ext uri="{FF2B5EF4-FFF2-40B4-BE49-F238E27FC236}">
                  <a16:creationId xmlns:a16="http://schemas.microsoft.com/office/drawing/2014/main" id="{C185F796-B5E9-AC1D-F796-A6003C2CED71}"/>
                </a:ext>
              </a:extLst>
            </p:cNvPr>
            <p:cNvSpPr/>
            <p:nvPr/>
          </p:nvSpPr>
          <p:spPr bwMode="auto">
            <a:xfrm>
              <a:off x="3601704" y="1502571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63B15C5-525E-2F57-D185-E407541D70B7}"/>
                </a:ext>
              </a:extLst>
            </p:cNvPr>
            <p:cNvSpPr txBox="1"/>
            <p:nvPr/>
          </p:nvSpPr>
          <p:spPr>
            <a:xfrm>
              <a:off x="6395008" y="1455049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17" name="楕円 9">
              <a:extLst>
                <a:ext uri="{FF2B5EF4-FFF2-40B4-BE49-F238E27FC236}">
                  <a16:creationId xmlns:a16="http://schemas.microsoft.com/office/drawing/2014/main" id="{5F5CDF0C-E579-ABC0-ED7E-3B21A10C5991}"/>
                </a:ext>
              </a:extLst>
            </p:cNvPr>
            <p:cNvSpPr/>
            <p:nvPr/>
          </p:nvSpPr>
          <p:spPr bwMode="auto">
            <a:xfrm>
              <a:off x="3603365" y="1704834"/>
              <a:ext cx="18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楕円 9">
              <a:extLst>
                <a:ext uri="{FF2B5EF4-FFF2-40B4-BE49-F238E27FC236}">
                  <a16:creationId xmlns:a16="http://schemas.microsoft.com/office/drawing/2014/main" id="{773D8B71-0D30-2BED-1F2D-A4E18BB6699F}"/>
                </a:ext>
              </a:extLst>
            </p:cNvPr>
            <p:cNvSpPr/>
            <p:nvPr/>
          </p:nvSpPr>
          <p:spPr bwMode="auto">
            <a:xfrm>
              <a:off x="5491402" y="1704834"/>
              <a:ext cx="18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楕円 9">
              <a:extLst>
                <a:ext uri="{FF2B5EF4-FFF2-40B4-BE49-F238E27FC236}">
                  <a16:creationId xmlns:a16="http://schemas.microsoft.com/office/drawing/2014/main" id="{778B104C-8783-E525-6716-63F13D4CE5A0}"/>
                </a:ext>
              </a:extLst>
            </p:cNvPr>
            <p:cNvSpPr/>
            <p:nvPr/>
          </p:nvSpPr>
          <p:spPr bwMode="auto">
            <a:xfrm>
              <a:off x="7379439" y="1704834"/>
              <a:ext cx="18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B2F1EC1-1797-CB45-C4B0-6E5F4CC9EED5}"/>
                </a:ext>
              </a:extLst>
            </p:cNvPr>
            <p:cNvCxnSpPr/>
            <p:nvPr/>
          </p:nvCxnSpPr>
          <p:spPr bwMode="auto">
            <a:xfrm>
              <a:off x="3601286" y="176109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0A3CC1E6-1374-6E26-F353-B35D50C6C366}"/>
                </a:ext>
              </a:extLst>
            </p:cNvPr>
            <p:cNvCxnSpPr/>
            <p:nvPr/>
          </p:nvCxnSpPr>
          <p:spPr bwMode="auto">
            <a:xfrm>
              <a:off x="9266701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8596B81D-253D-2623-548C-61BE9D352ED5}"/>
                </a:ext>
              </a:extLst>
            </p:cNvPr>
            <p:cNvCxnSpPr/>
            <p:nvPr/>
          </p:nvCxnSpPr>
          <p:spPr bwMode="auto">
            <a:xfrm>
              <a:off x="7372063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5EE88AD7-DF65-0172-1F8D-13BC1168BF12}"/>
                </a:ext>
              </a:extLst>
            </p:cNvPr>
            <p:cNvCxnSpPr/>
            <p:nvPr/>
          </p:nvCxnSpPr>
          <p:spPr bwMode="auto">
            <a:xfrm>
              <a:off x="5490953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B12DAEA4-C07E-1B63-B604-0A741820B754}"/>
                </a:ext>
              </a:extLst>
            </p:cNvPr>
            <p:cNvCxnSpPr/>
            <p:nvPr/>
          </p:nvCxnSpPr>
          <p:spPr bwMode="auto">
            <a:xfrm>
              <a:off x="3601287" y="1841752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392148BA-D5B0-F669-0587-66360BD3A05C}"/>
                </a:ext>
              </a:extLst>
            </p:cNvPr>
            <p:cNvSpPr txBox="1"/>
            <p:nvPr/>
          </p:nvSpPr>
          <p:spPr>
            <a:xfrm>
              <a:off x="6407040" y="1675518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B0F3162F-B760-1E7B-0515-5C68EA2655EF}"/>
                </a:ext>
              </a:extLst>
            </p:cNvPr>
            <p:cNvSpPr txBox="1"/>
            <p:nvPr/>
          </p:nvSpPr>
          <p:spPr>
            <a:xfrm>
              <a:off x="4519003" y="1675518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0391BA3-E2B6-03D0-66B7-FDCC47FB89CB}"/>
                </a:ext>
              </a:extLst>
            </p:cNvPr>
            <p:cNvSpPr txBox="1"/>
            <p:nvPr/>
          </p:nvSpPr>
          <p:spPr>
            <a:xfrm>
              <a:off x="8295077" y="1675518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7811ACF-5E40-937E-DC6E-6D08617F00E7}"/>
              </a:ext>
            </a:extLst>
          </p:cNvPr>
          <p:cNvGrpSpPr/>
          <p:nvPr/>
        </p:nvGrpSpPr>
        <p:grpSpPr>
          <a:xfrm>
            <a:off x="3601287" y="2093905"/>
            <a:ext cx="5672192" cy="474810"/>
            <a:chOff x="3601287" y="2093905"/>
            <a:chExt cx="5672192" cy="474810"/>
          </a:xfrm>
        </p:grpSpPr>
        <p:sp>
          <p:nvSpPr>
            <p:cNvPr id="29" name="楕円 9">
              <a:extLst>
                <a:ext uri="{FF2B5EF4-FFF2-40B4-BE49-F238E27FC236}">
                  <a16:creationId xmlns:a16="http://schemas.microsoft.com/office/drawing/2014/main" id="{35E2889A-F081-E394-E094-4A2122A11591}"/>
                </a:ext>
              </a:extLst>
            </p:cNvPr>
            <p:cNvSpPr/>
            <p:nvPr/>
          </p:nvSpPr>
          <p:spPr bwMode="auto">
            <a:xfrm>
              <a:off x="3601704" y="2141427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30ACC6CF-DAB9-52C5-163B-7B08A658CE67}"/>
                </a:ext>
              </a:extLst>
            </p:cNvPr>
            <p:cNvSpPr txBox="1"/>
            <p:nvPr/>
          </p:nvSpPr>
          <p:spPr>
            <a:xfrm>
              <a:off x="6395008" y="2093905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31" name="楕円 9">
              <a:extLst>
                <a:ext uri="{FF2B5EF4-FFF2-40B4-BE49-F238E27FC236}">
                  <a16:creationId xmlns:a16="http://schemas.microsoft.com/office/drawing/2014/main" id="{3782CCB8-71B6-9BDC-6378-3E880244D87D}"/>
                </a:ext>
              </a:extLst>
            </p:cNvPr>
            <p:cNvSpPr/>
            <p:nvPr/>
          </p:nvSpPr>
          <p:spPr bwMode="auto">
            <a:xfrm>
              <a:off x="3602849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楕円 9">
              <a:extLst>
                <a:ext uri="{FF2B5EF4-FFF2-40B4-BE49-F238E27FC236}">
                  <a16:creationId xmlns:a16="http://schemas.microsoft.com/office/drawing/2014/main" id="{62228A05-A608-E82C-7A41-B5F0098B6D1D}"/>
                </a:ext>
              </a:extLst>
            </p:cNvPr>
            <p:cNvSpPr/>
            <p:nvPr/>
          </p:nvSpPr>
          <p:spPr bwMode="auto">
            <a:xfrm>
              <a:off x="5021244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楕円 9">
              <a:extLst>
                <a:ext uri="{FF2B5EF4-FFF2-40B4-BE49-F238E27FC236}">
                  <a16:creationId xmlns:a16="http://schemas.microsoft.com/office/drawing/2014/main" id="{7ADA1AE1-DE37-F88F-DC0D-ABEE41361EF3}"/>
                </a:ext>
              </a:extLst>
            </p:cNvPr>
            <p:cNvSpPr/>
            <p:nvPr/>
          </p:nvSpPr>
          <p:spPr bwMode="auto">
            <a:xfrm>
              <a:off x="6439639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楕円 9">
              <a:extLst>
                <a:ext uri="{FF2B5EF4-FFF2-40B4-BE49-F238E27FC236}">
                  <a16:creationId xmlns:a16="http://schemas.microsoft.com/office/drawing/2014/main" id="{FF224FE1-FB9E-EDF8-8970-47C1041665AF}"/>
                </a:ext>
              </a:extLst>
            </p:cNvPr>
            <p:cNvSpPr/>
            <p:nvPr/>
          </p:nvSpPr>
          <p:spPr bwMode="auto">
            <a:xfrm>
              <a:off x="7858031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0B5EFF4C-0CC6-20D9-CECE-BE3B57BBEE96}"/>
                </a:ext>
              </a:extLst>
            </p:cNvPr>
            <p:cNvCxnSpPr/>
            <p:nvPr/>
          </p:nvCxnSpPr>
          <p:spPr bwMode="auto">
            <a:xfrm>
              <a:off x="3601287" y="239994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C038162D-D7B2-CAFA-AE00-3EDF807255C2}"/>
                </a:ext>
              </a:extLst>
            </p:cNvPr>
            <p:cNvCxnSpPr/>
            <p:nvPr/>
          </p:nvCxnSpPr>
          <p:spPr bwMode="auto">
            <a:xfrm>
              <a:off x="9271875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D3BE7772-24CD-1324-C80E-8EE9522795FB}"/>
                </a:ext>
              </a:extLst>
            </p:cNvPr>
            <p:cNvCxnSpPr/>
            <p:nvPr/>
          </p:nvCxnSpPr>
          <p:spPr bwMode="auto">
            <a:xfrm>
              <a:off x="7857452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5E9B8194-E947-F554-EDA4-13B203C55704}"/>
                </a:ext>
              </a:extLst>
            </p:cNvPr>
            <p:cNvCxnSpPr/>
            <p:nvPr/>
          </p:nvCxnSpPr>
          <p:spPr bwMode="auto">
            <a:xfrm>
              <a:off x="6434098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1B985BDE-EC00-7E24-E6E1-E62B66F6BAFD}"/>
                </a:ext>
              </a:extLst>
            </p:cNvPr>
            <p:cNvCxnSpPr/>
            <p:nvPr/>
          </p:nvCxnSpPr>
          <p:spPr bwMode="auto">
            <a:xfrm>
              <a:off x="5020907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8185655E-C3C4-0883-9544-D1F14B3AE051}"/>
                </a:ext>
              </a:extLst>
            </p:cNvPr>
            <p:cNvCxnSpPr/>
            <p:nvPr/>
          </p:nvCxnSpPr>
          <p:spPr bwMode="auto">
            <a:xfrm>
              <a:off x="3601287" y="2480608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F6839B2A-054C-53F0-12E7-E73043040831}"/>
                </a:ext>
              </a:extLst>
            </p:cNvPr>
            <p:cNvSpPr txBox="1"/>
            <p:nvPr/>
          </p:nvSpPr>
          <p:spPr>
            <a:xfrm>
              <a:off x="7121014" y="2314374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7B8E1439-2782-D871-F3B1-165AAD80BBE4}"/>
                </a:ext>
              </a:extLst>
            </p:cNvPr>
            <p:cNvSpPr txBox="1"/>
            <p:nvPr/>
          </p:nvSpPr>
          <p:spPr>
            <a:xfrm>
              <a:off x="4284224" y="2314374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0E6FAF25-9E8B-2250-1AAD-89267632B26E}"/>
                </a:ext>
              </a:extLst>
            </p:cNvPr>
            <p:cNvSpPr txBox="1"/>
            <p:nvPr/>
          </p:nvSpPr>
          <p:spPr>
            <a:xfrm>
              <a:off x="8539406" y="2314374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68C9AD06-61B8-D15B-57FE-D54EA6FDCF72}"/>
                </a:ext>
              </a:extLst>
            </p:cNvPr>
            <p:cNvSpPr txBox="1"/>
            <p:nvPr/>
          </p:nvSpPr>
          <p:spPr>
            <a:xfrm>
              <a:off x="5702619" y="2314374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BA117C28-1B7D-33C3-DF92-7EDFF6BACBBE}"/>
              </a:ext>
            </a:extLst>
          </p:cNvPr>
          <p:cNvGrpSpPr/>
          <p:nvPr/>
        </p:nvGrpSpPr>
        <p:grpSpPr>
          <a:xfrm>
            <a:off x="3601287" y="2732761"/>
            <a:ext cx="5672192" cy="474810"/>
            <a:chOff x="3601287" y="2732761"/>
            <a:chExt cx="5672192" cy="474810"/>
          </a:xfrm>
        </p:grpSpPr>
        <p:sp>
          <p:nvSpPr>
            <p:cNvPr id="46" name="楕円 9">
              <a:extLst>
                <a:ext uri="{FF2B5EF4-FFF2-40B4-BE49-F238E27FC236}">
                  <a16:creationId xmlns:a16="http://schemas.microsoft.com/office/drawing/2014/main" id="{590D5E02-8285-A002-23FB-217206604893}"/>
                </a:ext>
              </a:extLst>
            </p:cNvPr>
            <p:cNvSpPr/>
            <p:nvPr/>
          </p:nvSpPr>
          <p:spPr bwMode="auto">
            <a:xfrm>
              <a:off x="3601704" y="2780283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D40CD5C8-A67E-5ED5-FA51-0F002BEADA9A}"/>
                </a:ext>
              </a:extLst>
            </p:cNvPr>
            <p:cNvSpPr txBox="1"/>
            <p:nvPr/>
          </p:nvSpPr>
          <p:spPr>
            <a:xfrm>
              <a:off x="6395008" y="2732761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sp>
          <p:nvSpPr>
            <p:cNvPr id="48" name="楕円 9">
              <a:extLst>
                <a:ext uri="{FF2B5EF4-FFF2-40B4-BE49-F238E27FC236}">
                  <a16:creationId xmlns:a16="http://schemas.microsoft.com/office/drawing/2014/main" id="{F5630C5B-ED8A-4266-178F-1B02669F72FF}"/>
                </a:ext>
              </a:extLst>
            </p:cNvPr>
            <p:cNvSpPr/>
            <p:nvPr/>
          </p:nvSpPr>
          <p:spPr bwMode="auto">
            <a:xfrm>
              <a:off x="3602537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楕円 9">
              <a:extLst>
                <a:ext uri="{FF2B5EF4-FFF2-40B4-BE49-F238E27FC236}">
                  <a16:creationId xmlns:a16="http://schemas.microsoft.com/office/drawing/2014/main" id="{5FD59734-C2F3-6039-22BD-4625B2C3313A}"/>
                </a:ext>
              </a:extLst>
            </p:cNvPr>
            <p:cNvSpPr/>
            <p:nvPr/>
          </p:nvSpPr>
          <p:spPr bwMode="auto">
            <a:xfrm>
              <a:off x="4737181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楕円 9">
              <a:extLst>
                <a:ext uri="{FF2B5EF4-FFF2-40B4-BE49-F238E27FC236}">
                  <a16:creationId xmlns:a16="http://schemas.microsoft.com/office/drawing/2014/main" id="{98241281-0E06-EF12-A597-E3A27057363D}"/>
                </a:ext>
              </a:extLst>
            </p:cNvPr>
            <p:cNvSpPr/>
            <p:nvPr/>
          </p:nvSpPr>
          <p:spPr bwMode="auto">
            <a:xfrm>
              <a:off x="5871826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楕円 9">
              <a:extLst>
                <a:ext uri="{FF2B5EF4-FFF2-40B4-BE49-F238E27FC236}">
                  <a16:creationId xmlns:a16="http://schemas.microsoft.com/office/drawing/2014/main" id="{C53C620D-3CD2-534C-466B-E615CE0FC472}"/>
                </a:ext>
              </a:extLst>
            </p:cNvPr>
            <p:cNvSpPr/>
            <p:nvPr/>
          </p:nvSpPr>
          <p:spPr bwMode="auto">
            <a:xfrm>
              <a:off x="7006469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楕円 9">
              <a:extLst>
                <a:ext uri="{FF2B5EF4-FFF2-40B4-BE49-F238E27FC236}">
                  <a16:creationId xmlns:a16="http://schemas.microsoft.com/office/drawing/2014/main" id="{60FB055C-D806-44AC-93DB-EB5424C5AEA5}"/>
                </a:ext>
              </a:extLst>
            </p:cNvPr>
            <p:cNvSpPr/>
            <p:nvPr/>
          </p:nvSpPr>
          <p:spPr bwMode="auto">
            <a:xfrm>
              <a:off x="8141108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FB4CA948-1BA7-591E-D190-2E7DE4F11354}"/>
                </a:ext>
              </a:extLst>
            </p:cNvPr>
            <p:cNvCxnSpPr/>
            <p:nvPr/>
          </p:nvCxnSpPr>
          <p:spPr bwMode="auto">
            <a:xfrm>
              <a:off x="3601287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E5232475-679A-5A50-6F20-0C80E2BB73EE}"/>
                </a:ext>
              </a:extLst>
            </p:cNvPr>
            <p:cNvCxnSpPr/>
            <p:nvPr/>
          </p:nvCxnSpPr>
          <p:spPr bwMode="auto">
            <a:xfrm>
              <a:off x="9273057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CAF0C61-9390-F38D-3A28-6EC168FE2BD1}"/>
                </a:ext>
              </a:extLst>
            </p:cNvPr>
            <p:cNvCxnSpPr/>
            <p:nvPr/>
          </p:nvCxnSpPr>
          <p:spPr bwMode="auto">
            <a:xfrm>
              <a:off x="8137473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9A7CFBE-745D-9E2D-A248-7A14F7898EFD}"/>
                </a:ext>
              </a:extLst>
            </p:cNvPr>
            <p:cNvCxnSpPr/>
            <p:nvPr/>
          </p:nvCxnSpPr>
          <p:spPr bwMode="auto">
            <a:xfrm>
              <a:off x="7006005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A5DC322-F58A-4ACA-24A3-720346275248}"/>
                </a:ext>
              </a:extLst>
            </p:cNvPr>
            <p:cNvCxnSpPr/>
            <p:nvPr/>
          </p:nvCxnSpPr>
          <p:spPr bwMode="auto">
            <a:xfrm>
              <a:off x="5867393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51DDEFFC-5219-0F94-E62B-CBEF609E3304}"/>
                </a:ext>
              </a:extLst>
            </p:cNvPr>
            <p:cNvCxnSpPr/>
            <p:nvPr/>
          </p:nvCxnSpPr>
          <p:spPr bwMode="auto">
            <a:xfrm>
              <a:off x="473691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46093FEE-2597-BD11-E437-3155205B3184}"/>
                </a:ext>
              </a:extLst>
            </p:cNvPr>
            <p:cNvCxnSpPr/>
            <p:nvPr/>
          </p:nvCxnSpPr>
          <p:spPr bwMode="auto">
            <a:xfrm>
              <a:off x="3601287" y="3119464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E7A003F0-3DB2-F794-F2FD-62FFEF7949DE}"/>
                </a:ext>
              </a:extLst>
            </p:cNvPr>
            <p:cNvSpPr txBox="1"/>
            <p:nvPr/>
          </p:nvSpPr>
          <p:spPr>
            <a:xfrm>
              <a:off x="4142373" y="2953230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EE923E4A-459E-F376-D036-8A80B2C5487F}"/>
                </a:ext>
              </a:extLst>
            </p:cNvPr>
            <p:cNvSpPr txBox="1"/>
            <p:nvPr/>
          </p:nvSpPr>
          <p:spPr>
            <a:xfrm>
              <a:off x="7546305" y="2953230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C2E6A604-1BB6-E49F-4CCD-A13A8B66BA05}"/>
                </a:ext>
              </a:extLst>
            </p:cNvPr>
            <p:cNvSpPr txBox="1"/>
            <p:nvPr/>
          </p:nvSpPr>
          <p:spPr>
            <a:xfrm>
              <a:off x="5277017" y="2953230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94B073D1-1621-DA27-D160-790E8D93009A}"/>
                </a:ext>
              </a:extLst>
            </p:cNvPr>
            <p:cNvSpPr txBox="1"/>
            <p:nvPr/>
          </p:nvSpPr>
          <p:spPr>
            <a:xfrm>
              <a:off x="8680944" y="2953230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05E17C5B-39DC-E4BE-BB32-867B647A384F}"/>
                </a:ext>
              </a:extLst>
            </p:cNvPr>
            <p:cNvSpPr txBox="1"/>
            <p:nvPr/>
          </p:nvSpPr>
          <p:spPr>
            <a:xfrm>
              <a:off x="6411662" y="2953230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13B8CD75-F302-DB37-C458-EE43ABAD3867}"/>
              </a:ext>
            </a:extLst>
          </p:cNvPr>
          <p:cNvGrpSpPr/>
          <p:nvPr/>
        </p:nvGrpSpPr>
        <p:grpSpPr>
          <a:xfrm>
            <a:off x="3601286" y="3371617"/>
            <a:ext cx="5672193" cy="474810"/>
            <a:chOff x="3601286" y="3371617"/>
            <a:chExt cx="5672193" cy="474810"/>
          </a:xfrm>
        </p:grpSpPr>
        <p:sp>
          <p:nvSpPr>
            <p:cNvPr id="66" name="楕円 9">
              <a:extLst>
                <a:ext uri="{FF2B5EF4-FFF2-40B4-BE49-F238E27FC236}">
                  <a16:creationId xmlns:a16="http://schemas.microsoft.com/office/drawing/2014/main" id="{D9FA4520-5552-EF7D-A812-1A1581C63827}"/>
                </a:ext>
              </a:extLst>
            </p:cNvPr>
            <p:cNvSpPr/>
            <p:nvPr/>
          </p:nvSpPr>
          <p:spPr bwMode="auto">
            <a:xfrm>
              <a:off x="3601704" y="3419139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7A6430A1-A136-145D-8D87-06C8D3A3956B}"/>
                </a:ext>
              </a:extLst>
            </p:cNvPr>
            <p:cNvSpPr txBox="1"/>
            <p:nvPr/>
          </p:nvSpPr>
          <p:spPr>
            <a:xfrm>
              <a:off x="6395008" y="3371617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ED0E6868-63C6-A52F-B688-EFFDC50CF5A6}"/>
                </a:ext>
              </a:extLst>
            </p:cNvPr>
            <p:cNvCxnSpPr/>
            <p:nvPr/>
          </p:nvCxnSpPr>
          <p:spPr bwMode="auto">
            <a:xfrm>
              <a:off x="3601287" y="3758320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9" name="楕円 9">
              <a:extLst>
                <a:ext uri="{FF2B5EF4-FFF2-40B4-BE49-F238E27FC236}">
                  <a16:creationId xmlns:a16="http://schemas.microsoft.com/office/drawing/2014/main" id="{22E03CAF-5774-2860-5A9B-2F480901FF06}"/>
                </a:ext>
              </a:extLst>
            </p:cNvPr>
            <p:cNvSpPr/>
            <p:nvPr/>
          </p:nvSpPr>
          <p:spPr bwMode="auto">
            <a:xfrm>
              <a:off x="3602328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楕円 9">
              <a:extLst>
                <a:ext uri="{FF2B5EF4-FFF2-40B4-BE49-F238E27FC236}">
                  <a16:creationId xmlns:a16="http://schemas.microsoft.com/office/drawing/2014/main" id="{9B17EA37-D1C2-4051-4485-9E9559FF4D03}"/>
                </a:ext>
              </a:extLst>
            </p:cNvPr>
            <p:cNvSpPr/>
            <p:nvPr/>
          </p:nvSpPr>
          <p:spPr bwMode="auto">
            <a:xfrm>
              <a:off x="4548120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楕円 9">
              <a:extLst>
                <a:ext uri="{FF2B5EF4-FFF2-40B4-BE49-F238E27FC236}">
                  <a16:creationId xmlns:a16="http://schemas.microsoft.com/office/drawing/2014/main" id="{8C9BBBBB-5B2D-6899-C3B4-8FE78C39A7AE}"/>
                </a:ext>
              </a:extLst>
            </p:cNvPr>
            <p:cNvSpPr/>
            <p:nvPr/>
          </p:nvSpPr>
          <p:spPr bwMode="auto">
            <a:xfrm>
              <a:off x="5493912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楕円 9">
              <a:extLst>
                <a:ext uri="{FF2B5EF4-FFF2-40B4-BE49-F238E27FC236}">
                  <a16:creationId xmlns:a16="http://schemas.microsoft.com/office/drawing/2014/main" id="{C060EEC6-3503-3024-A322-385DDCC77491}"/>
                </a:ext>
              </a:extLst>
            </p:cNvPr>
            <p:cNvSpPr/>
            <p:nvPr/>
          </p:nvSpPr>
          <p:spPr bwMode="auto">
            <a:xfrm>
              <a:off x="6439702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楕円 9">
              <a:extLst>
                <a:ext uri="{FF2B5EF4-FFF2-40B4-BE49-F238E27FC236}">
                  <a16:creationId xmlns:a16="http://schemas.microsoft.com/office/drawing/2014/main" id="{24BBD3BF-2506-263F-A3DA-657199D374D4}"/>
                </a:ext>
              </a:extLst>
            </p:cNvPr>
            <p:cNvSpPr/>
            <p:nvPr/>
          </p:nvSpPr>
          <p:spPr bwMode="auto">
            <a:xfrm>
              <a:off x="7385489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50994EBD-04FE-1C07-4D15-2134D7D26933}"/>
                </a:ext>
              </a:extLst>
            </p:cNvPr>
            <p:cNvCxnSpPr/>
            <p:nvPr/>
          </p:nvCxnSpPr>
          <p:spPr bwMode="auto">
            <a:xfrm>
              <a:off x="3601286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75779800-B43E-3245-09D6-8F8A27E6BA9A}"/>
                </a:ext>
              </a:extLst>
            </p:cNvPr>
            <p:cNvCxnSpPr/>
            <p:nvPr/>
          </p:nvCxnSpPr>
          <p:spPr bwMode="auto">
            <a:xfrm>
              <a:off x="8329035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9D0ECDB1-0F2F-010A-7726-563338641B3D}"/>
                </a:ext>
              </a:extLst>
            </p:cNvPr>
            <p:cNvCxnSpPr/>
            <p:nvPr/>
          </p:nvCxnSpPr>
          <p:spPr bwMode="auto">
            <a:xfrm>
              <a:off x="7382459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47812453-6A5F-32AC-9202-EA7EA20B51A9}"/>
                </a:ext>
              </a:extLst>
            </p:cNvPr>
            <p:cNvCxnSpPr/>
            <p:nvPr/>
          </p:nvCxnSpPr>
          <p:spPr bwMode="auto">
            <a:xfrm>
              <a:off x="6439315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A82A7FA2-F9D8-0F99-A223-4201F6C0C8D0}"/>
                </a:ext>
              </a:extLst>
            </p:cNvPr>
            <p:cNvCxnSpPr/>
            <p:nvPr/>
          </p:nvCxnSpPr>
          <p:spPr bwMode="auto">
            <a:xfrm>
              <a:off x="5490217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47533933-5497-7F61-2402-651C58958B03}"/>
                </a:ext>
              </a:extLst>
            </p:cNvPr>
            <p:cNvCxnSpPr/>
            <p:nvPr/>
          </p:nvCxnSpPr>
          <p:spPr bwMode="auto">
            <a:xfrm>
              <a:off x="4547895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0" name="楕円 9">
              <a:extLst>
                <a:ext uri="{FF2B5EF4-FFF2-40B4-BE49-F238E27FC236}">
                  <a16:creationId xmlns:a16="http://schemas.microsoft.com/office/drawing/2014/main" id="{550A5CE4-51ED-CA57-3FAC-446E49CE603D}"/>
                </a:ext>
              </a:extLst>
            </p:cNvPr>
            <p:cNvSpPr/>
            <p:nvPr/>
          </p:nvSpPr>
          <p:spPr bwMode="auto">
            <a:xfrm>
              <a:off x="8327488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885CDDD0-8FF6-7A10-AB54-CDB3E7F9FF78}"/>
                </a:ext>
              </a:extLst>
            </p:cNvPr>
            <p:cNvCxnSpPr/>
            <p:nvPr/>
          </p:nvCxnSpPr>
          <p:spPr bwMode="auto">
            <a:xfrm>
              <a:off x="9273055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E1F4C925-DFD1-AD9D-3F70-F38F9473FF13}"/>
                </a:ext>
              </a:extLst>
            </p:cNvPr>
            <p:cNvSpPr txBox="1"/>
            <p:nvPr/>
          </p:nvSpPr>
          <p:spPr>
            <a:xfrm>
              <a:off x="4047962" y="359208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C6BED6C4-9C50-1A9E-969D-EE645754827D}"/>
                </a:ext>
              </a:extLst>
            </p:cNvPr>
            <p:cNvSpPr txBox="1"/>
            <p:nvPr/>
          </p:nvSpPr>
          <p:spPr>
            <a:xfrm>
              <a:off x="4993754" y="359208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F17B8847-7BB7-7B56-224A-21AA31D20F9D}"/>
                </a:ext>
              </a:extLst>
            </p:cNvPr>
            <p:cNvSpPr txBox="1"/>
            <p:nvPr/>
          </p:nvSpPr>
          <p:spPr>
            <a:xfrm>
              <a:off x="7831123" y="359208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A3CDC1E6-B1A6-C583-12E9-2DF0DB43009B}"/>
                </a:ext>
              </a:extLst>
            </p:cNvPr>
            <p:cNvSpPr txBox="1"/>
            <p:nvPr/>
          </p:nvSpPr>
          <p:spPr>
            <a:xfrm>
              <a:off x="8773122" y="359208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B5ED53C8-0ECD-B7E1-7933-98C9745AD4F3}"/>
                </a:ext>
              </a:extLst>
            </p:cNvPr>
            <p:cNvSpPr txBox="1"/>
            <p:nvPr/>
          </p:nvSpPr>
          <p:spPr>
            <a:xfrm>
              <a:off x="5939546" y="359208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043A9562-F207-8C5E-B8DC-81BD7FD7D18B}"/>
                </a:ext>
              </a:extLst>
            </p:cNvPr>
            <p:cNvSpPr txBox="1"/>
            <p:nvPr/>
          </p:nvSpPr>
          <p:spPr>
            <a:xfrm>
              <a:off x="6885336" y="359208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BB720805-560E-4F0B-44D9-48405B0A27B5}"/>
              </a:ext>
            </a:extLst>
          </p:cNvPr>
          <p:cNvGrpSpPr/>
          <p:nvPr/>
        </p:nvGrpSpPr>
        <p:grpSpPr>
          <a:xfrm>
            <a:off x="3601287" y="4010472"/>
            <a:ext cx="5672192" cy="474810"/>
            <a:chOff x="3601287" y="4010472"/>
            <a:chExt cx="5672192" cy="474810"/>
          </a:xfrm>
        </p:grpSpPr>
        <p:sp>
          <p:nvSpPr>
            <p:cNvPr id="89" name="楕円 9">
              <a:extLst>
                <a:ext uri="{FF2B5EF4-FFF2-40B4-BE49-F238E27FC236}">
                  <a16:creationId xmlns:a16="http://schemas.microsoft.com/office/drawing/2014/main" id="{33A27505-FA1D-96E9-49AC-8B5EA154B65B}"/>
                </a:ext>
              </a:extLst>
            </p:cNvPr>
            <p:cNvSpPr/>
            <p:nvPr/>
          </p:nvSpPr>
          <p:spPr bwMode="auto">
            <a:xfrm>
              <a:off x="3601704" y="4057994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1270AA86-1340-84B1-11EE-7277D83F2782}"/>
                </a:ext>
              </a:extLst>
            </p:cNvPr>
            <p:cNvSpPr txBox="1"/>
            <p:nvPr/>
          </p:nvSpPr>
          <p:spPr>
            <a:xfrm>
              <a:off x="6395008" y="4010472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532F0171-8DF6-BEC2-8527-36E601DB6F4D}"/>
                </a:ext>
              </a:extLst>
            </p:cNvPr>
            <p:cNvCxnSpPr/>
            <p:nvPr/>
          </p:nvCxnSpPr>
          <p:spPr bwMode="auto">
            <a:xfrm>
              <a:off x="3601287" y="4397175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2" name="楕円 9">
              <a:extLst>
                <a:ext uri="{FF2B5EF4-FFF2-40B4-BE49-F238E27FC236}">
                  <a16:creationId xmlns:a16="http://schemas.microsoft.com/office/drawing/2014/main" id="{951BD419-2925-976C-16BF-9702666AEDD8}"/>
                </a:ext>
              </a:extLst>
            </p:cNvPr>
            <p:cNvSpPr/>
            <p:nvPr/>
          </p:nvSpPr>
          <p:spPr bwMode="auto">
            <a:xfrm>
              <a:off x="3602180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楕円 9">
              <a:extLst>
                <a:ext uri="{FF2B5EF4-FFF2-40B4-BE49-F238E27FC236}">
                  <a16:creationId xmlns:a16="http://schemas.microsoft.com/office/drawing/2014/main" id="{0909FBA9-B85D-91E1-E4AD-AAF068C502DD}"/>
                </a:ext>
              </a:extLst>
            </p:cNvPr>
            <p:cNvSpPr/>
            <p:nvPr/>
          </p:nvSpPr>
          <p:spPr bwMode="auto">
            <a:xfrm>
              <a:off x="4413046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楕円 9">
              <a:extLst>
                <a:ext uri="{FF2B5EF4-FFF2-40B4-BE49-F238E27FC236}">
                  <a16:creationId xmlns:a16="http://schemas.microsoft.com/office/drawing/2014/main" id="{443BEEF3-BF57-C4A2-6690-CAA942EBC198}"/>
                </a:ext>
              </a:extLst>
            </p:cNvPr>
            <p:cNvSpPr/>
            <p:nvPr/>
          </p:nvSpPr>
          <p:spPr bwMode="auto">
            <a:xfrm>
              <a:off x="5223912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楕円 9">
              <a:extLst>
                <a:ext uri="{FF2B5EF4-FFF2-40B4-BE49-F238E27FC236}">
                  <a16:creationId xmlns:a16="http://schemas.microsoft.com/office/drawing/2014/main" id="{9A93B430-945B-00B3-961D-FB65B7FE0A50}"/>
                </a:ext>
              </a:extLst>
            </p:cNvPr>
            <p:cNvSpPr/>
            <p:nvPr/>
          </p:nvSpPr>
          <p:spPr bwMode="auto">
            <a:xfrm>
              <a:off x="6034776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楕円 9">
              <a:extLst>
                <a:ext uri="{FF2B5EF4-FFF2-40B4-BE49-F238E27FC236}">
                  <a16:creationId xmlns:a16="http://schemas.microsoft.com/office/drawing/2014/main" id="{02975389-A64F-B8B3-815F-28347F4F0A6D}"/>
                </a:ext>
              </a:extLst>
            </p:cNvPr>
            <p:cNvSpPr/>
            <p:nvPr/>
          </p:nvSpPr>
          <p:spPr bwMode="auto">
            <a:xfrm>
              <a:off x="6845638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E40D53F2-56E4-EF9E-DAE1-EB223E05FD1C}"/>
                </a:ext>
              </a:extLst>
            </p:cNvPr>
            <p:cNvCxnSpPr/>
            <p:nvPr/>
          </p:nvCxnSpPr>
          <p:spPr bwMode="auto">
            <a:xfrm>
              <a:off x="3601287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D613B499-6D7E-7A1F-5499-4B6CF77A9527}"/>
                </a:ext>
              </a:extLst>
            </p:cNvPr>
            <p:cNvCxnSpPr/>
            <p:nvPr/>
          </p:nvCxnSpPr>
          <p:spPr bwMode="auto">
            <a:xfrm>
              <a:off x="7654577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18FD061-D09D-DE5E-9D10-66DFB38BFC8A}"/>
                </a:ext>
              </a:extLst>
            </p:cNvPr>
            <p:cNvCxnSpPr/>
            <p:nvPr/>
          </p:nvCxnSpPr>
          <p:spPr bwMode="auto">
            <a:xfrm>
              <a:off x="6843040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EB4C73A8-FDD8-67B2-450E-7F1EBF5004A9}"/>
                </a:ext>
              </a:extLst>
            </p:cNvPr>
            <p:cNvCxnSpPr/>
            <p:nvPr/>
          </p:nvCxnSpPr>
          <p:spPr bwMode="auto">
            <a:xfrm>
              <a:off x="603444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4F1879D0-C690-5C97-FCE3-D40511682476}"/>
                </a:ext>
              </a:extLst>
            </p:cNvPr>
            <p:cNvCxnSpPr/>
            <p:nvPr/>
          </p:nvCxnSpPr>
          <p:spPr bwMode="auto">
            <a:xfrm>
              <a:off x="5220744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8AD3F18B-6DEB-3617-7F64-A1CAB58F7B96}"/>
                </a:ext>
              </a:extLst>
            </p:cNvPr>
            <p:cNvCxnSpPr/>
            <p:nvPr/>
          </p:nvCxnSpPr>
          <p:spPr bwMode="auto">
            <a:xfrm>
              <a:off x="4412853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3" name="楕円 9">
              <a:extLst>
                <a:ext uri="{FF2B5EF4-FFF2-40B4-BE49-F238E27FC236}">
                  <a16:creationId xmlns:a16="http://schemas.microsoft.com/office/drawing/2014/main" id="{743C510D-1FF2-74A8-2383-3EDD235A07A8}"/>
                </a:ext>
              </a:extLst>
            </p:cNvPr>
            <p:cNvSpPr/>
            <p:nvPr/>
          </p:nvSpPr>
          <p:spPr bwMode="auto">
            <a:xfrm>
              <a:off x="7653251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楕円 9">
              <a:extLst>
                <a:ext uri="{FF2B5EF4-FFF2-40B4-BE49-F238E27FC236}">
                  <a16:creationId xmlns:a16="http://schemas.microsoft.com/office/drawing/2014/main" id="{0BB4CD51-5763-0718-7ECF-7054C9BD7279}"/>
                </a:ext>
              </a:extLst>
            </p:cNvPr>
            <p:cNvSpPr/>
            <p:nvPr/>
          </p:nvSpPr>
          <p:spPr bwMode="auto">
            <a:xfrm>
              <a:off x="8464117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BE735BB8-36A5-9E90-9B91-583FA8D4B020}"/>
                </a:ext>
              </a:extLst>
            </p:cNvPr>
            <p:cNvCxnSpPr/>
            <p:nvPr/>
          </p:nvCxnSpPr>
          <p:spPr bwMode="auto">
            <a:xfrm>
              <a:off x="927181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EEE4FBC2-D549-AC8E-4E4E-1BFA8C6AA875}"/>
                </a:ext>
              </a:extLst>
            </p:cNvPr>
            <p:cNvCxnSpPr/>
            <p:nvPr/>
          </p:nvCxnSpPr>
          <p:spPr bwMode="auto">
            <a:xfrm>
              <a:off x="8463924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AC541C3F-C49D-024D-E405-260708E67884}"/>
                </a:ext>
              </a:extLst>
            </p:cNvPr>
            <p:cNvSpPr txBox="1"/>
            <p:nvPr/>
          </p:nvSpPr>
          <p:spPr>
            <a:xfrm>
              <a:off x="3980512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985F0D76-C816-E1A7-C65B-0EB8DBD30E32}"/>
                </a:ext>
              </a:extLst>
            </p:cNvPr>
            <p:cNvSpPr txBox="1"/>
            <p:nvPr/>
          </p:nvSpPr>
          <p:spPr>
            <a:xfrm>
              <a:off x="8031583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D2ED6C9C-D60B-C3FB-E388-22A03165F800}"/>
                </a:ext>
              </a:extLst>
            </p:cNvPr>
            <p:cNvSpPr txBox="1"/>
            <p:nvPr/>
          </p:nvSpPr>
          <p:spPr>
            <a:xfrm>
              <a:off x="4791378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79018210-0FD5-77D7-722E-9369559004E7}"/>
                </a:ext>
              </a:extLst>
            </p:cNvPr>
            <p:cNvSpPr txBox="1"/>
            <p:nvPr/>
          </p:nvSpPr>
          <p:spPr>
            <a:xfrm>
              <a:off x="5602244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EA371295-A10A-C570-6A7C-8830680640BD}"/>
                </a:ext>
              </a:extLst>
            </p:cNvPr>
            <p:cNvSpPr txBox="1"/>
            <p:nvPr/>
          </p:nvSpPr>
          <p:spPr>
            <a:xfrm>
              <a:off x="6413108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B3CF44F4-12B5-E1FB-A37B-E517368A1BA2}"/>
                </a:ext>
              </a:extLst>
            </p:cNvPr>
            <p:cNvSpPr txBox="1"/>
            <p:nvPr/>
          </p:nvSpPr>
          <p:spPr>
            <a:xfrm>
              <a:off x="8842449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48152999-D0F5-5400-AB6E-5420AD2E0DCF}"/>
                </a:ext>
              </a:extLst>
            </p:cNvPr>
            <p:cNvSpPr txBox="1"/>
            <p:nvPr/>
          </p:nvSpPr>
          <p:spPr>
            <a:xfrm>
              <a:off x="7265994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71783085-8B97-52B0-8804-47FFDDD4371E}"/>
              </a:ext>
            </a:extLst>
          </p:cNvPr>
          <p:cNvGrpSpPr/>
          <p:nvPr/>
        </p:nvGrpSpPr>
        <p:grpSpPr>
          <a:xfrm>
            <a:off x="3601286" y="4649327"/>
            <a:ext cx="5672193" cy="474810"/>
            <a:chOff x="3601286" y="4649327"/>
            <a:chExt cx="5672193" cy="474810"/>
          </a:xfrm>
        </p:grpSpPr>
        <p:sp>
          <p:nvSpPr>
            <p:cNvPr id="115" name="楕円 9">
              <a:extLst>
                <a:ext uri="{FF2B5EF4-FFF2-40B4-BE49-F238E27FC236}">
                  <a16:creationId xmlns:a16="http://schemas.microsoft.com/office/drawing/2014/main" id="{937169F2-D7D0-A6D3-4F01-0E206F83A812}"/>
                </a:ext>
              </a:extLst>
            </p:cNvPr>
            <p:cNvSpPr/>
            <p:nvPr/>
          </p:nvSpPr>
          <p:spPr bwMode="auto">
            <a:xfrm>
              <a:off x="3601704" y="4696849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2622F664-F223-3F0D-2951-7B477909CB43}"/>
                </a:ext>
              </a:extLst>
            </p:cNvPr>
            <p:cNvSpPr txBox="1"/>
            <p:nvPr/>
          </p:nvSpPr>
          <p:spPr>
            <a:xfrm>
              <a:off x="6395008" y="4649327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94181DAB-202C-BC7A-895D-0EDD47D8CDD6}"/>
                </a:ext>
              </a:extLst>
            </p:cNvPr>
            <p:cNvCxnSpPr/>
            <p:nvPr/>
          </p:nvCxnSpPr>
          <p:spPr bwMode="auto">
            <a:xfrm>
              <a:off x="3601287" y="5036030"/>
              <a:ext cx="567177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8" name="楕円 9">
              <a:extLst>
                <a:ext uri="{FF2B5EF4-FFF2-40B4-BE49-F238E27FC236}">
                  <a16:creationId xmlns:a16="http://schemas.microsoft.com/office/drawing/2014/main" id="{673515E0-65C6-A00A-5EAD-58484055DABC}"/>
                </a:ext>
              </a:extLst>
            </p:cNvPr>
            <p:cNvSpPr/>
            <p:nvPr/>
          </p:nvSpPr>
          <p:spPr bwMode="auto">
            <a:xfrm>
              <a:off x="3602067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楕円 9">
              <a:extLst>
                <a:ext uri="{FF2B5EF4-FFF2-40B4-BE49-F238E27FC236}">
                  <a16:creationId xmlns:a16="http://schemas.microsoft.com/office/drawing/2014/main" id="{7C615380-0B0B-600A-05EE-9239BCEE3D66}"/>
                </a:ext>
              </a:extLst>
            </p:cNvPr>
            <p:cNvSpPr/>
            <p:nvPr/>
          </p:nvSpPr>
          <p:spPr bwMode="auto">
            <a:xfrm>
              <a:off x="4311334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楕円 9">
              <a:extLst>
                <a:ext uri="{FF2B5EF4-FFF2-40B4-BE49-F238E27FC236}">
                  <a16:creationId xmlns:a16="http://schemas.microsoft.com/office/drawing/2014/main" id="{97F15F5C-5CB3-7E81-A194-1CA893E6BC5B}"/>
                </a:ext>
              </a:extLst>
            </p:cNvPr>
            <p:cNvSpPr/>
            <p:nvPr/>
          </p:nvSpPr>
          <p:spPr bwMode="auto">
            <a:xfrm>
              <a:off x="5020600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楕円 9">
              <a:extLst>
                <a:ext uri="{FF2B5EF4-FFF2-40B4-BE49-F238E27FC236}">
                  <a16:creationId xmlns:a16="http://schemas.microsoft.com/office/drawing/2014/main" id="{0816C057-1A37-44A3-EFC7-F567D33199DA}"/>
                </a:ext>
              </a:extLst>
            </p:cNvPr>
            <p:cNvSpPr/>
            <p:nvPr/>
          </p:nvSpPr>
          <p:spPr bwMode="auto">
            <a:xfrm>
              <a:off x="5729865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楕円 9">
              <a:extLst>
                <a:ext uri="{FF2B5EF4-FFF2-40B4-BE49-F238E27FC236}">
                  <a16:creationId xmlns:a16="http://schemas.microsoft.com/office/drawing/2014/main" id="{B7054074-6568-8DA1-F524-44775FAD814E}"/>
                </a:ext>
              </a:extLst>
            </p:cNvPr>
            <p:cNvSpPr/>
            <p:nvPr/>
          </p:nvSpPr>
          <p:spPr bwMode="auto">
            <a:xfrm>
              <a:off x="6439128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DCA12FFE-356B-D7EC-3354-EF3B51925515}"/>
                </a:ext>
              </a:extLst>
            </p:cNvPr>
            <p:cNvCxnSpPr/>
            <p:nvPr/>
          </p:nvCxnSpPr>
          <p:spPr bwMode="auto">
            <a:xfrm>
              <a:off x="3601286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02C1E5B6-C389-8A63-D199-E7F6554E7A65}"/>
                </a:ext>
              </a:extLst>
            </p:cNvPr>
            <p:cNvCxnSpPr/>
            <p:nvPr/>
          </p:nvCxnSpPr>
          <p:spPr bwMode="auto">
            <a:xfrm>
              <a:off x="7146709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4EC6DBA2-E2B5-28F9-6867-AD2ABEC7A1AD}"/>
                </a:ext>
              </a:extLst>
            </p:cNvPr>
            <p:cNvCxnSpPr/>
            <p:nvPr/>
          </p:nvCxnSpPr>
          <p:spPr bwMode="auto">
            <a:xfrm>
              <a:off x="6436855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F578C558-9F33-95E6-4380-A56731C48D4F}"/>
                </a:ext>
              </a:extLst>
            </p:cNvPr>
            <p:cNvCxnSpPr/>
            <p:nvPr/>
          </p:nvCxnSpPr>
          <p:spPr bwMode="auto">
            <a:xfrm>
              <a:off x="5729575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FFA67E8E-DBB5-E22E-D4DE-6975AAC73316}"/>
                </a:ext>
              </a:extLst>
            </p:cNvPr>
            <p:cNvCxnSpPr/>
            <p:nvPr/>
          </p:nvCxnSpPr>
          <p:spPr bwMode="auto">
            <a:xfrm>
              <a:off x="5017829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3EBDB440-C1E5-6F66-16F3-31B17DEA7247}"/>
                </a:ext>
              </a:extLst>
            </p:cNvPr>
            <p:cNvCxnSpPr/>
            <p:nvPr/>
          </p:nvCxnSpPr>
          <p:spPr bwMode="auto">
            <a:xfrm>
              <a:off x="4311165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9" name="楕円 9">
              <a:extLst>
                <a:ext uri="{FF2B5EF4-FFF2-40B4-BE49-F238E27FC236}">
                  <a16:creationId xmlns:a16="http://schemas.microsoft.com/office/drawing/2014/main" id="{C19714E1-51DD-6B3B-30A6-C83324CF4FD9}"/>
                </a:ext>
              </a:extLst>
            </p:cNvPr>
            <p:cNvSpPr/>
            <p:nvPr/>
          </p:nvSpPr>
          <p:spPr bwMode="auto">
            <a:xfrm>
              <a:off x="7145549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楕円 9">
              <a:extLst>
                <a:ext uri="{FF2B5EF4-FFF2-40B4-BE49-F238E27FC236}">
                  <a16:creationId xmlns:a16="http://schemas.microsoft.com/office/drawing/2014/main" id="{6720DDD8-6B93-8A20-BE17-434FFB424976}"/>
                </a:ext>
              </a:extLst>
            </p:cNvPr>
            <p:cNvSpPr/>
            <p:nvPr/>
          </p:nvSpPr>
          <p:spPr bwMode="auto">
            <a:xfrm>
              <a:off x="7854816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楕円 9">
              <a:extLst>
                <a:ext uri="{FF2B5EF4-FFF2-40B4-BE49-F238E27FC236}">
                  <a16:creationId xmlns:a16="http://schemas.microsoft.com/office/drawing/2014/main" id="{5867D9A0-8967-300D-66F1-ED77DA12D041}"/>
                </a:ext>
              </a:extLst>
            </p:cNvPr>
            <p:cNvSpPr/>
            <p:nvPr/>
          </p:nvSpPr>
          <p:spPr bwMode="auto">
            <a:xfrm>
              <a:off x="8564082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71D848AB-298C-5938-C667-38DB8721B71C}"/>
                </a:ext>
              </a:extLst>
            </p:cNvPr>
            <p:cNvCxnSpPr/>
            <p:nvPr/>
          </p:nvCxnSpPr>
          <p:spPr bwMode="auto">
            <a:xfrm>
              <a:off x="927305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942E669B-110C-DA31-203A-6CDA3E854173}"/>
                </a:ext>
              </a:extLst>
            </p:cNvPr>
            <p:cNvCxnSpPr/>
            <p:nvPr/>
          </p:nvCxnSpPr>
          <p:spPr bwMode="auto">
            <a:xfrm>
              <a:off x="8561311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0C548B8E-DE35-7B54-4DE1-A491BC186000}"/>
                </a:ext>
              </a:extLst>
            </p:cNvPr>
            <p:cNvCxnSpPr/>
            <p:nvPr/>
          </p:nvCxnSpPr>
          <p:spPr bwMode="auto">
            <a:xfrm>
              <a:off x="785464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45527A95-7666-BEF5-4C4F-9E0A3051FCE8}"/>
                </a:ext>
              </a:extLst>
            </p:cNvPr>
            <p:cNvSpPr txBox="1"/>
            <p:nvPr/>
          </p:nvSpPr>
          <p:spPr>
            <a:xfrm>
              <a:off x="3929720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90F84C19-EC7A-A03F-7C0B-CA00BC9E28FD}"/>
                </a:ext>
              </a:extLst>
            </p:cNvPr>
            <p:cNvSpPr txBox="1"/>
            <p:nvPr/>
          </p:nvSpPr>
          <p:spPr>
            <a:xfrm>
              <a:off x="4638987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7" name="テキスト ボックス 136">
              <a:extLst>
                <a:ext uri="{FF2B5EF4-FFF2-40B4-BE49-F238E27FC236}">
                  <a16:creationId xmlns:a16="http://schemas.microsoft.com/office/drawing/2014/main" id="{EF60D0F0-8B65-851C-C09E-F5C03A6068F3}"/>
                </a:ext>
              </a:extLst>
            </p:cNvPr>
            <p:cNvSpPr txBox="1"/>
            <p:nvPr/>
          </p:nvSpPr>
          <p:spPr>
            <a:xfrm>
              <a:off x="7473202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2ED0E675-8D46-F5C1-3B3F-2198E2FDDF7B}"/>
                </a:ext>
              </a:extLst>
            </p:cNvPr>
            <p:cNvSpPr txBox="1"/>
            <p:nvPr/>
          </p:nvSpPr>
          <p:spPr>
            <a:xfrm>
              <a:off x="5348253" y="48786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0B5BDE76-A1A0-5464-BC63-D4CADA99AE15}"/>
                </a:ext>
              </a:extLst>
            </p:cNvPr>
            <p:cNvSpPr txBox="1"/>
            <p:nvPr/>
          </p:nvSpPr>
          <p:spPr>
            <a:xfrm>
              <a:off x="6057518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68AC77C1-013D-26EC-2995-1608ADEA01E3}"/>
                </a:ext>
              </a:extLst>
            </p:cNvPr>
            <p:cNvSpPr txBox="1"/>
            <p:nvPr/>
          </p:nvSpPr>
          <p:spPr>
            <a:xfrm>
              <a:off x="6766781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B97E8C29-814C-613A-9528-1C0D437DE6BC}"/>
                </a:ext>
              </a:extLst>
            </p:cNvPr>
            <p:cNvSpPr txBox="1"/>
            <p:nvPr/>
          </p:nvSpPr>
          <p:spPr>
            <a:xfrm>
              <a:off x="8182469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5C579EDA-39FE-9CE8-13DA-4BE11E8F56E4}"/>
                </a:ext>
              </a:extLst>
            </p:cNvPr>
            <p:cNvSpPr txBox="1"/>
            <p:nvPr/>
          </p:nvSpPr>
          <p:spPr>
            <a:xfrm>
              <a:off x="8891735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2C351268-3647-5A8C-DEE4-F629F985DEE0}"/>
              </a:ext>
            </a:extLst>
          </p:cNvPr>
          <p:cNvGrpSpPr/>
          <p:nvPr/>
        </p:nvGrpSpPr>
        <p:grpSpPr>
          <a:xfrm>
            <a:off x="3601287" y="5288182"/>
            <a:ext cx="5672192" cy="474810"/>
            <a:chOff x="3601287" y="5288182"/>
            <a:chExt cx="5672192" cy="474810"/>
          </a:xfrm>
        </p:grpSpPr>
        <p:sp>
          <p:nvSpPr>
            <p:cNvPr id="144" name="楕円 9">
              <a:extLst>
                <a:ext uri="{FF2B5EF4-FFF2-40B4-BE49-F238E27FC236}">
                  <a16:creationId xmlns:a16="http://schemas.microsoft.com/office/drawing/2014/main" id="{050DBF62-E807-02F6-9773-2BF36D7C7A93}"/>
                </a:ext>
              </a:extLst>
            </p:cNvPr>
            <p:cNvSpPr/>
            <p:nvPr/>
          </p:nvSpPr>
          <p:spPr bwMode="auto">
            <a:xfrm>
              <a:off x="3601704" y="5335704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3ECD6768-A7BA-12A6-72DF-E0585071BB34}"/>
                </a:ext>
              </a:extLst>
            </p:cNvPr>
            <p:cNvSpPr txBox="1"/>
            <p:nvPr/>
          </p:nvSpPr>
          <p:spPr>
            <a:xfrm>
              <a:off x="6395008" y="5288182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3E24E45D-C254-4A8C-26A9-5EB249DF90C5}"/>
                </a:ext>
              </a:extLst>
            </p:cNvPr>
            <p:cNvCxnSpPr/>
            <p:nvPr/>
          </p:nvCxnSpPr>
          <p:spPr bwMode="auto">
            <a:xfrm>
              <a:off x="3601287" y="5674885"/>
              <a:ext cx="567177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7" name="楕円 9">
              <a:extLst>
                <a:ext uri="{FF2B5EF4-FFF2-40B4-BE49-F238E27FC236}">
                  <a16:creationId xmlns:a16="http://schemas.microsoft.com/office/drawing/2014/main" id="{2F778FB0-B0B7-7F18-8D8F-BD94EFD912AA}"/>
                </a:ext>
              </a:extLst>
            </p:cNvPr>
            <p:cNvSpPr/>
            <p:nvPr/>
          </p:nvSpPr>
          <p:spPr bwMode="auto">
            <a:xfrm>
              <a:off x="3601981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楕円 9">
              <a:extLst>
                <a:ext uri="{FF2B5EF4-FFF2-40B4-BE49-F238E27FC236}">
                  <a16:creationId xmlns:a16="http://schemas.microsoft.com/office/drawing/2014/main" id="{6D18FBA3-F8B2-AC19-8981-A07420ED3A87}"/>
                </a:ext>
              </a:extLst>
            </p:cNvPr>
            <p:cNvSpPr/>
            <p:nvPr/>
          </p:nvSpPr>
          <p:spPr bwMode="auto">
            <a:xfrm>
              <a:off x="4232549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楕円 9">
              <a:extLst>
                <a:ext uri="{FF2B5EF4-FFF2-40B4-BE49-F238E27FC236}">
                  <a16:creationId xmlns:a16="http://schemas.microsoft.com/office/drawing/2014/main" id="{EB1B356D-3FE9-F6AE-E509-B269CAF35A56}"/>
                </a:ext>
              </a:extLst>
            </p:cNvPr>
            <p:cNvSpPr/>
            <p:nvPr/>
          </p:nvSpPr>
          <p:spPr bwMode="auto">
            <a:xfrm>
              <a:off x="4863117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楕円 9">
              <a:extLst>
                <a:ext uri="{FF2B5EF4-FFF2-40B4-BE49-F238E27FC236}">
                  <a16:creationId xmlns:a16="http://schemas.microsoft.com/office/drawing/2014/main" id="{A6995F73-4645-F370-C3F8-7B55AB84BCD2}"/>
                </a:ext>
              </a:extLst>
            </p:cNvPr>
            <p:cNvSpPr/>
            <p:nvPr/>
          </p:nvSpPr>
          <p:spPr bwMode="auto">
            <a:xfrm>
              <a:off x="5493683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楕円 9">
              <a:extLst>
                <a:ext uri="{FF2B5EF4-FFF2-40B4-BE49-F238E27FC236}">
                  <a16:creationId xmlns:a16="http://schemas.microsoft.com/office/drawing/2014/main" id="{4F799DFC-B434-E2E6-B127-41A8CA4D2101}"/>
                </a:ext>
              </a:extLst>
            </p:cNvPr>
            <p:cNvSpPr/>
            <p:nvPr/>
          </p:nvSpPr>
          <p:spPr bwMode="auto">
            <a:xfrm>
              <a:off x="6124248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8CC9FBC1-AD5E-2895-FC59-381716EAFD19}"/>
                </a:ext>
              </a:extLst>
            </p:cNvPr>
            <p:cNvCxnSpPr/>
            <p:nvPr/>
          </p:nvCxnSpPr>
          <p:spPr bwMode="auto">
            <a:xfrm>
              <a:off x="3601287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946C19BF-F78F-F49F-A79E-703E555F1B27}"/>
                </a:ext>
              </a:extLst>
            </p:cNvPr>
            <p:cNvCxnSpPr/>
            <p:nvPr/>
          </p:nvCxnSpPr>
          <p:spPr bwMode="auto">
            <a:xfrm>
              <a:off x="6753317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115285F4-F7CD-DFB5-4999-31EB78865869}"/>
                </a:ext>
              </a:extLst>
            </p:cNvPr>
            <p:cNvCxnSpPr/>
            <p:nvPr/>
          </p:nvCxnSpPr>
          <p:spPr bwMode="auto">
            <a:xfrm>
              <a:off x="612222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772B105A-FA9B-6B75-076B-5E3698BC5E09}"/>
                </a:ext>
              </a:extLst>
            </p:cNvPr>
            <p:cNvCxnSpPr/>
            <p:nvPr/>
          </p:nvCxnSpPr>
          <p:spPr bwMode="auto">
            <a:xfrm>
              <a:off x="5493426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92506C5C-45FC-C1E9-2E4A-A49B53B7912D}"/>
                </a:ext>
              </a:extLst>
            </p:cNvPr>
            <p:cNvCxnSpPr/>
            <p:nvPr/>
          </p:nvCxnSpPr>
          <p:spPr bwMode="auto">
            <a:xfrm>
              <a:off x="4860653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CD5F0744-B91D-3782-19DB-32155D5369D2}"/>
                </a:ext>
              </a:extLst>
            </p:cNvPr>
            <p:cNvCxnSpPr/>
            <p:nvPr/>
          </p:nvCxnSpPr>
          <p:spPr bwMode="auto">
            <a:xfrm>
              <a:off x="4232399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8" name="楕円 9">
              <a:extLst>
                <a:ext uri="{FF2B5EF4-FFF2-40B4-BE49-F238E27FC236}">
                  <a16:creationId xmlns:a16="http://schemas.microsoft.com/office/drawing/2014/main" id="{A4973624-B8CF-2D6D-09F7-B66687A53D96}"/>
                </a:ext>
              </a:extLst>
            </p:cNvPr>
            <p:cNvSpPr/>
            <p:nvPr/>
          </p:nvSpPr>
          <p:spPr bwMode="auto">
            <a:xfrm>
              <a:off x="6752286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楕円 9">
              <a:extLst>
                <a:ext uri="{FF2B5EF4-FFF2-40B4-BE49-F238E27FC236}">
                  <a16:creationId xmlns:a16="http://schemas.microsoft.com/office/drawing/2014/main" id="{79D1270B-AE19-EEDE-EF0D-2B17350DEB5B}"/>
                </a:ext>
              </a:extLst>
            </p:cNvPr>
            <p:cNvSpPr/>
            <p:nvPr/>
          </p:nvSpPr>
          <p:spPr bwMode="auto">
            <a:xfrm>
              <a:off x="7382854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楕円 9">
              <a:extLst>
                <a:ext uri="{FF2B5EF4-FFF2-40B4-BE49-F238E27FC236}">
                  <a16:creationId xmlns:a16="http://schemas.microsoft.com/office/drawing/2014/main" id="{5B91802B-C3FC-DC3A-E0BD-DA89A0673ED9}"/>
                </a:ext>
              </a:extLst>
            </p:cNvPr>
            <p:cNvSpPr/>
            <p:nvPr/>
          </p:nvSpPr>
          <p:spPr bwMode="auto">
            <a:xfrm>
              <a:off x="8013422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楕円 9">
              <a:extLst>
                <a:ext uri="{FF2B5EF4-FFF2-40B4-BE49-F238E27FC236}">
                  <a16:creationId xmlns:a16="http://schemas.microsoft.com/office/drawing/2014/main" id="{1AC01F70-1A89-CE76-C75C-4051CDFF7153}"/>
                </a:ext>
              </a:extLst>
            </p:cNvPr>
            <p:cNvSpPr/>
            <p:nvPr/>
          </p:nvSpPr>
          <p:spPr bwMode="auto">
            <a:xfrm>
              <a:off x="8643989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F8DD178C-BBC1-B864-B120-4064D4F82CA2}"/>
                </a:ext>
              </a:extLst>
            </p:cNvPr>
            <p:cNvCxnSpPr/>
            <p:nvPr/>
          </p:nvCxnSpPr>
          <p:spPr bwMode="auto">
            <a:xfrm>
              <a:off x="9272532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EEA71CD8-2367-CA40-4726-2067E79C2212}"/>
                </a:ext>
              </a:extLst>
            </p:cNvPr>
            <p:cNvCxnSpPr/>
            <p:nvPr/>
          </p:nvCxnSpPr>
          <p:spPr bwMode="auto">
            <a:xfrm>
              <a:off x="8643730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1B029CAD-44D9-5CC7-1F5C-043836AD7734}"/>
                </a:ext>
              </a:extLst>
            </p:cNvPr>
            <p:cNvCxnSpPr/>
            <p:nvPr/>
          </p:nvCxnSpPr>
          <p:spPr bwMode="auto">
            <a:xfrm>
              <a:off x="801095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5" name="直線コネクタ 164">
              <a:extLst>
                <a:ext uri="{FF2B5EF4-FFF2-40B4-BE49-F238E27FC236}">
                  <a16:creationId xmlns:a16="http://schemas.microsoft.com/office/drawing/2014/main" id="{0580F0B6-82C0-1095-7141-460480616821}"/>
                </a:ext>
              </a:extLst>
            </p:cNvPr>
            <p:cNvCxnSpPr/>
            <p:nvPr/>
          </p:nvCxnSpPr>
          <p:spPr bwMode="auto">
            <a:xfrm>
              <a:off x="7382704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D4AE8345-6C0B-CF90-E0EA-946981482BA3}"/>
                </a:ext>
              </a:extLst>
            </p:cNvPr>
            <p:cNvSpPr txBox="1"/>
            <p:nvPr/>
          </p:nvSpPr>
          <p:spPr>
            <a:xfrm>
              <a:off x="3890378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A88580D7-B8A3-2224-FF95-E72AA2303392}"/>
                </a:ext>
              </a:extLst>
            </p:cNvPr>
            <p:cNvSpPr txBox="1"/>
            <p:nvPr/>
          </p:nvSpPr>
          <p:spPr>
            <a:xfrm>
              <a:off x="4520946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3BFDE309-8DB7-41A5-05E7-DEC93D810284}"/>
                </a:ext>
              </a:extLst>
            </p:cNvPr>
            <p:cNvSpPr txBox="1"/>
            <p:nvPr/>
          </p:nvSpPr>
          <p:spPr>
            <a:xfrm>
              <a:off x="5151514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BD2E9571-8CFC-00DA-A6E5-15CA0F4A3984}"/>
                </a:ext>
              </a:extLst>
            </p:cNvPr>
            <p:cNvSpPr txBox="1"/>
            <p:nvPr/>
          </p:nvSpPr>
          <p:spPr>
            <a:xfrm>
              <a:off x="5782080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68E4482E-FAEE-E0CD-3EA6-3E0EA7EB0E9A}"/>
                </a:ext>
              </a:extLst>
            </p:cNvPr>
            <p:cNvSpPr txBox="1"/>
            <p:nvPr/>
          </p:nvSpPr>
          <p:spPr>
            <a:xfrm>
              <a:off x="6412645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1" name="テキスト ボックス 170">
              <a:extLst>
                <a:ext uri="{FF2B5EF4-FFF2-40B4-BE49-F238E27FC236}">
                  <a16:creationId xmlns:a16="http://schemas.microsoft.com/office/drawing/2014/main" id="{5AEF972A-ABF1-80E4-F518-26DC03F0B080}"/>
                </a:ext>
              </a:extLst>
            </p:cNvPr>
            <p:cNvSpPr txBox="1"/>
            <p:nvPr/>
          </p:nvSpPr>
          <p:spPr>
            <a:xfrm>
              <a:off x="8932386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0DC6965A-5764-9F36-E807-80CFEA8DBA62}"/>
                </a:ext>
              </a:extLst>
            </p:cNvPr>
            <p:cNvSpPr txBox="1"/>
            <p:nvPr/>
          </p:nvSpPr>
          <p:spPr>
            <a:xfrm>
              <a:off x="7040683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D5DEDEF7-B953-5EF3-E7E2-B8B3908A3B53}"/>
                </a:ext>
              </a:extLst>
            </p:cNvPr>
            <p:cNvSpPr txBox="1"/>
            <p:nvPr/>
          </p:nvSpPr>
          <p:spPr>
            <a:xfrm>
              <a:off x="7671251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D6FD7E70-EC8A-5CBD-F66C-9A3C81CF00EB}"/>
                </a:ext>
              </a:extLst>
            </p:cNvPr>
            <p:cNvSpPr txBox="1"/>
            <p:nvPr/>
          </p:nvSpPr>
          <p:spPr>
            <a:xfrm>
              <a:off x="8301819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5565F270-16DF-6717-5980-53376E414015}"/>
              </a:ext>
            </a:extLst>
          </p:cNvPr>
          <p:cNvGrpSpPr/>
          <p:nvPr/>
        </p:nvGrpSpPr>
        <p:grpSpPr>
          <a:xfrm>
            <a:off x="3601287" y="5927037"/>
            <a:ext cx="5672193" cy="474810"/>
            <a:chOff x="3601287" y="5927037"/>
            <a:chExt cx="5672193" cy="474810"/>
          </a:xfrm>
        </p:grpSpPr>
        <p:sp>
          <p:nvSpPr>
            <p:cNvPr id="176" name="楕円 9">
              <a:extLst>
                <a:ext uri="{FF2B5EF4-FFF2-40B4-BE49-F238E27FC236}">
                  <a16:creationId xmlns:a16="http://schemas.microsoft.com/office/drawing/2014/main" id="{928C8208-9204-62CE-27A1-5EDE70488A1F}"/>
                </a:ext>
              </a:extLst>
            </p:cNvPr>
            <p:cNvSpPr/>
            <p:nvPr/>
          </p:nvSpPr>
          <p:spPr bwMode="auto">
            <a:xfrm>
              <a:off x="3601704" y="5974559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テキスト ボックス 176">
              <a:extLst>
                <a:ext uri="{FF2B5EF4-FFF2-40B4-BE49-F238E27FC236}">
                  <a16:creationId xmlns:a16="http://schemas.microsoft.com/office/drawing/2014/main" id="{C7412F49-53C9-AF43-C2FD-CE3E2A95E57A}"/>
                </a:ext>
              </a:extLst>
            </p:cNvPr>
            <p:cNvSpPr txBox="1"/>
            <p:nvPr/>
          </p:nvSpPr>
          <p:spPr>
            <a:xfrm>
              <a:off x="6368838" y="5927037"/>
              <a:ext cx="137507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A352E1F4-F90F-A36F-5AA5-B880C4A439D7}"/>
                </a:ext>
              </a:extLst>
            </p:cNvPr>
            <p:cNvCxnSpPr/>
            <p:nvPr/>
          </p:nvCxnSpPr>
          <p:spPr bwMode="auto">
            <a:xfrm>
              <a:off x="9273480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9" name="楕円 9">
              <a:extLst>
                <a:ext uri="{FF2B5EF4-FFF2-40B4-BE49-F238E27FC236}">
                  <a16:creationId xmlns:a16="http://schemas.microsoft.com/office/drawing/2014/main" id="{C0DE224B-59AB-4271-3FA3-D8DC8A991C47}"/>
                </a:ext>
              </a:extLst>
            </p:cNvPr>
            <p:cNvSpPr/>
            <p:nvPr/>
          </p:nvSpPr>
          <p:spPr bwMode="auto">
            <a:xfrm>
              <a:off x="3601912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楕円 9">
              <a:extLst>
                <a:ext uri="{FF2B5EF4-FFF2-40B4-BE49-F238E27FC236}">
                  <a16:creationId xmlns:a16="http://schemas.microsoft.com/office/drawing/2014/main" id="{12F0AC22-1921-8C37-17E1-3D4826AA7871}"/>
                </a:ext>
              </a:extLst>
            </p:cNvPr>
            <p:cNvSpPr/>
            <p:nvPr/>
          </p:nvSpPr>
          <p:spPr bwMode="auto">
            <a:xfrm>
              <a:off x="416939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楕円 9">
              <a:extLst>
                <a:ext uri="{FF2B5EF4-FFF2-40B4-BE49-F238E27FC236}">
                  <a16:creationId xmlns:a16="http://schemas.microsoft.com/office/drawing/2014/main" id="{D8DC59CB-1385-0637-9AC4-63D048EB7724}"/>
                </a:ext>
              </a:extLst>
            </p:cNvPr>
            <p:cNvSpPr/>
            <p:nvPr/>
          </p:nvSpPr>
          <p:spPr bwMode="auto">
            <a:xfrm>
              <a:off x="4736868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楕円 9">
              <a:extLst>
                <a:ext uri="{FF2B5EF4-FFF2-40B4-BE49-F238E27FC236}">
                  <a16:creationId xmlns:a16="http://schemas.microsoft.com/office/drawing/2014/main" id="{B29E324D-4DFE-E6CB-A0D6-3B9C36B2E5F6}"/>
                </a:ext>
              </a:extLst>
            </p:cNvPr>
            <p:cNvSpPr/>
            <p:nvPr/>
          </p:nvSpPr>
          <p:spPr bwMode="auto">
            <a:xfrm>
              <a:off x="5304345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楕円 9">
              <a:extLst>
                <a:ext uri="{FF2B5EF4-FFF2-40B4-BE49-F238E27FC236}">
                  <a16:creationId xmlns:a16="http://schemas.microsoft.com/office/drawing/2014/main" id="{32E6F513-3532-5835-9525-7C4AFFBB02EE}"/>
                </a:ext>
              </a:extLst>
            </p:cNvPr>
            <p:cNvSpPr/>
            <p:nvPr/>
          </p:nvSpPr>
          <p:spPr bwMode="auto">
            <a:xfrm>
              <a:off x="587182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84" name="直線コネクタ 183">
              <a:extLst>
                <a:ext uri="{FF2B5EF4-FFF2-40B4-BE49-F238E27FC236}">
                  <a16:creationId xmlns:a16="http://schemas.microsoft.com/office/drawing/2014/main" id="{E36F3844-47A1-3B09-5704-F38D80E707A9}"/>
                </a:ext>
              </a:extLst>
            </p:cNvPr>
            <p:cNvCxnSpPr/>
            <p:nvPr/>
          </p:nvCxnSpPr>
          <p:spPr bwMode="auto">
            <a:xfrm>
              <a:off x="3601287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6959E45D-C441-06DD-D313-9C49849DD43C}"/>
                </a:ext>
              </a:extLst>
            </p:cNvPr>
            <p:cNvCxnSpPr/>
            <p:nvPr/>
          </p:nvCxnSpPr>
          <p:spPr bwMode="auto">
            <a:xfrm>
              <a:off x="6437950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9B5ED896-577E-3C45-8CD5-05E9536524C9}"/>
                </a:ext>
              </a:extLst>
            </p:cNvPr>
            <p:cNvCxnSpPr/>
            <p:nvPr/>
          </p:nvCxnSpPr>
          <p:spPr bwMode="auto">
            <a:xfrm>
              <a:off x="5870002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07ECAB91-E2CF-BA42-AB85-0E776F69CB5C}"/>
                </a:ext>
              </a:extLst>
            </p:cNvPr>
            <p:cNvCxnSpPr/>
            <p:nvPr/>
          </p:nvCxnSpPr>
          <p:spPr bwMode="auto">
            <a:xfrm>
              <a:off x="5304113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C8AC9C0D-0544-EA9D-E407-FEC5A0554715}"/>
                </a:ext>
              </a:extLst>
            </p:cNvPr>
            <p:cNvCxnSpPr/>
            <p:nvPr/>
          </p:nvCxnSpPr>
          <p:spPr bwMode="auto">
            <a:xfrm>
              <a:off x="4734651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9" name="直線コネクタ 188">
              <a:extLst>
                <a:ext uri="{FF2B5EF4-FFF2-40B4-BE49-F238E27FC236}">
                  <a16:creationId xmlns:a16="http://schemas.microsoft.com/office/drawing/2014/main" id="{48D08A56-2DBF-FFC3-E0FA-2E0956C46F47}"/>
                </a:ext>
              </a:extLst>
            </p:cNvPr>
            <p:cNvCxnSpPr/>
            <p:nvPr/>
          </p:nvCxnSpPr>
          <p:spPr bwMode="auto">
            <a:xfrm>
              <a:off x="4169255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8DD1CEE5-4632-6C73-E486-8868CD7F204D}"/>
                </a:ext>
              </a:extLst>
            </p:cNvPr>
            <p:cNvCxnSpPr/>
            <p:nvPr/>
          </p:nvCxnSpPr>
          <p:spPr bwMode="auto">
            <a:xfrm>
              <a:off x="3601287" y="6313740"/>
              <a:ext cx="567177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1" name="楕円 9">
              <a:extLst>
                <a:ext uri="{FF2B5EF4-FFF2-40B4-BE49-F238E27FC236}">
                  <a16:creationId xmlns:a16="http://schemas.microsoft.com/office/drawing/2014/main" id="{11F7BA82-B018-98AB-0CC7-66D6B087F0C5}"/>
                </a:ext>
              </a:extLst>
            </p:cNvPr>
            <p:cNvSpPr/>
            <p:nvPr/>
          </p:nvSpPr>
          <p:spPr bwMode="auto">
            <a:xfrm>
              <a:off x="6437022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楕円 9">
              <a:extLst>
                <a:ext uri="{FF2B5EF4-FFF2-40B4-BE49-F238E27FC236}">
                  <a16:creationId xmlns:a16="http://schemas.microsoft.com/office/drawing/2014/main" id="{40DE5104-057C-B7EE-E170-98F365CDCFFC}"/>
                </a:ext>
              </a:extLst>
            </p:cNvPr>
            <p:cNvSpPr/>
            <p:nvPr/>
          </p:nvSpPr>
          <p:spPr bwMode="auto">
            <a:xfrm>
              <a:off x="700450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楕円 9">
              <a:extLst>
                <a:ext uri="{FF2B5EF4-FFF2-40B4-BE49-F238E27FC236}">
                  <a16:creationId xmlns:a16="http://schemas.microsoft.com/office/drawing/2014/main" id="{89333A12-0AF9-114E-91E6-1E6D5035CF92}"/>
                </a:ext>
              </a:extLst>
            </p:cNvPr>
            <p:cNvSpPr/>
            <p:nvPr/>
          </p:nvSpPr>
          <p:spPr bwMode="auto">
            <a:xfrm>
              <a:off x="7571978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楕円 9">
              <a:extLst>
                <a:ext uri="{FF2B5EF4-FFF2-40B4-BE49-F238E27FC236}">
                  <a16:creationId xmlns:a16="http://schemas.microsoft.com/office/drawing/2014/main" id="{5CB3EC83-5CF2-E04E-B2AB-DD5BE645DFCA}"/>
                </a:ext>
              </a:extLst>
            </p:cNvPr>
            <p:cNvSpPr/>
            <p:nvPr/>
          </p:nvSpPr>
          <p:spPr bwMode="auto">
            <a:xfrm>
              <a:off x="8139456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楕円 9">
              <a:extLst>
                <a:ext uri="{FF2B5EF4-FFF2-40B4-BE49-F238E27FC236}">
                  <a16:creationId xmlns:a16="http://schemas.microsoft.com/office/drawing/2014/main" id="{01ABCB22-2CF1-410B-B2F4-36AB4CB5A39C}"/>
                </a:ext>
              </a:extLst>
            </p:cNvPr>
            <p:cNvSpPr/>
            <p:nvPr/>
          </p:nvSpPr>
          <p:spPr bwMode="auto">
            <a:xfrm>
              <a:off x="870693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96" name="直線コネクタ 195">
              <a:extLst>
                <a:ext uri="{FF2B5EF4-FFF2-40B4-BE49-F238E27FC236}">
                  <a16:creationId xmlns:a16="http://schemas.microsoft.com/office/drawing/2014/main" id="{1E5FE15C-4E45-63E3-CF60-BF3B70FE4014}"/>
                </a:ext>
              </a:extLst>
            </p:cNvPr>
            <p:cNvCxnSpPr/>
            <p:nvPr/>
          </p:nvCxnSpPr>
          <p:spPr bwMode="auto">
            <a:xfrm>
              <a:off x="8705112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7" name="直線コネクタ 196">
              <a:extLst>
                <a:ext uri="{FF2B5EF4-FFF2-40B4-BE49-F238E27FC236}">
                  <a16:creationId xmlns:a16="http://schemas.microsoft.com/office/drawing/2014/main" id="{33DDED77-F5A1-BC2E-B5D7-FE38CA505E32}"/>
                </a:ext>
              </a:extLst>
            </p:cNvPr>
            <p:cNvCxnSpPr/>
            <p:nvPr/>
          </p:nvCxnSpPr>
          <p:spPr bwMode="auto">
            <a:xfrm>
              <a:off x="8139223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8" name="直線コネクタ 197">
              <a:extLst>
                <a:ext uri="{FF2B5EF4-FFF2-40B4-BE49-F238E27FC236}">
                  <a16:creationId xmlns:a16="http://schemas.microsoft.com/office/drawing/2014/main" id="{2DAE818E-0EC3-030C-971D-4AE782BEF8D2}"/>
                </a:ext>
              </a:extLst>
            </p:cNvPr>
            <p:cNvCxnSpPr/>
            <p:nvPr/>
          </p:nvCxnSpPr>
          <p:spPr bwMode="auto">
            <a:xfrm>
              <a:off x="7569761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9" name="直線コネクタ 198">
              <a:extLst>
                <a:ext uri="{FF2B5EF4-FFF2-40B4-BE49-F238E27FC236}">
                  <a16:creationId xmlns:a16="http://schemas.microsoft.com/office/drawing/2014/main" id="{8FBADD36-CED3-CE35-0159-C3E90BB60D55}"/>
                </a:ext>
              </a:extLst>
            </p:cNvPr>
            <p:cNvCxnSpPr/>
            <p:nvPr/>
          </p:nvCxnSpPr>
          <p:spPr bwMode="auto">
            <a:xfrm>
              <a:off x="7004365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E9F4864B-6C98-7CFF-E653-A7AF0A867D9D}"/>
                </a:ext>
              </a:extLst>
            </p:cNvPr>
            <p:cNvSpPr txBox="1"/>
            <p:nvPr/>
          </p:nvSpPr>
          <p:spPr>
            <a:xfrm>
              <a:off x="3870261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92A0FB61-9D42-8199-1394-25B241DD0A9A}"/>
                </a:ext>
              </a:extLst>
            </p:cNvPr>
            <p:cNvSpPr txBox="1"/>
            <p:nvPr/>
          </p:nvSpPr>
          <p:spPr>
            <a:xfrm>
              <a:off x="4436216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A6191690-1FAE-872B-1EFF-0F32A89121F6}"/>
                </a:ext>
              </a:extLst>
            </p:cNvPr>
            <p:cNvSpPr txBox="1"/>
            <p:nvPr/>
          </p:nvSpPr>
          <p:spPr>
            <a:xfrm>
              <a:off x="5002172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FCCC031B-7290-893D-17D5-B7EE24207E87}"/>
                </a:ext>
              </a:extLst>
            </p:cNvPr>
            <p:cNvSpPr txBox="1"/>
            <p:nvPr/>
          </p:nvSpPr>
          <p:spPr>
            <a:xfrm>
              <a:off x="5568127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261A8EB4-3D2D-5DD9-429C-D723977C6714}"/>
                </a:ext>
              </a:extLst>
            </p:cNvPr>
            <p:cNvSpPr txBox="1"/>
            <p:nvPr/>
          </p:nvSpPr>
          <p:spPr>
            <a:xfrm>
              <a:off x="6134083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5" name="テキスト ボックス 204">
              <a:extLst>
                <a:ext uri="{FF2B5EF4-FFF2-40B4-BE49-F238E27FC236}">
                  <a16:creationId xmlns:a16="http://schemas.microsoft.com/office/drawing/2014/main" id="{9F20F0FE-CB7A-8ECC-C603-DFAEF05A5E17}"/>
                </a:ext>
              </a:extLst>
            </p:cNvPr>
            <p:cNvSpPr txBox="1"/>
            <p:nvPr/>
          </p:nvSpPr>
          <p:spPr>
            <a:xfrm>
              <a:off x="6700038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6" name="テキスト ボックス 205">
              <a:extLst>
                <a:ext uri="{FF2B5EF4-FFF2-40B4-BE49-F238E27FC236}">
                  <a16:creationId xmlns:a16="http://schemas.microsoft.com/office/drawing/2014/main" id="{058B9E0A-73A0-CC34-F2EA-FE2971902B4E}"/>
                </a:ext>
              </a:extLst>
            </p:cNvPr>
            <p:cNvSpPr txBox="1"/>
            <p:nvPr/>
          </p:nvSpPr>
          <p:spPr>
            <a:xfrm>
              <a:off x="7265994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7" name="テキスト ボックス 206">
              <a:extLst>
                <a:ext uri="{FF2B5EF4-FFF2-40B4-BE49-F238E27FC236}">
                  <a16:creationId xmlns:a16="http://schemas.microsoft.com/office/drawing/2014/main" id="{800D76EB-72FF-FD96-E091-E4A6B09BCD1A}"/>
                </a:ext>
              </a:extLst>
            </p:cNvPr>
            <p:cNvSpPr txBox="1"/>
            <p:nvPr/>
          </p:nvSpPr>
          <p:spPr>
            <a:xfrm>
              <a:off x="7831949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8" name="テキスト ボックス 207">
              <a:extLst>
                <a:ext uri="{FF2B5EF4-FFF2-40B4-BE49-F238E27FC236}">
                  <a16:creationId xmlns:a16="http://schemas.microsoft.com/office/drawing/2014/main" id="{7EFD9496-BF6F-477B-250E-D6EA97E1FBA9}"/>
                </a:ext>
              </a:extLst>
            </p:cNvPr>
            <p:cNvSpPr txBox="1"/>
            <p:nvPr/>
          </p:nvSpPr>
          <p:spPr>
            <a:xfrm>
              <a:off x="8397905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17306FEF-2AE5-D38B-B93A-014E273A4593}"/>
                </a:ext>
              </a:extLst>
            </p:cNvPr>
            <p:cNvSpPr txBox="1"/>
            <p:nvPr/>
          </p:nvSpPr>
          <p:spPr>
            <a:xfrm>
              <a:off x="8963857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C1B5E0B5-6481-1158-B3FB-32BEF6DDE777}"/>
              </a:ext>
            </a:extLst>
          </p:cNvPr>
          <p:cNvGrpSpPr/>
          <p:nvPr/>
        </p:nvGrpSpPr>
        <p:grpSpPr>
          <a:xfrm>
            <a:off x="677525" y="816193"/>
            <a:ext cx="2689423" cy="474810"/>
            <a:chOff x="677525" y="816193"/>
            <a:chExt cx="2689423" cy="474810"/>
          </a:xfrm>
        </p:grpSpPr>
        <p:sp>
          <p:nvSpPr>
            <p:cNvPr id="211" name="楕円 9">
              <a:extLst>
                <a:ext uri="{FF2B5EF4-FFF2-40B4-BE49-F238E27FC236}">
                  <a16:creationId xmlns:a16="http://schemas.microsoft.com/office/drawing/2014/main" id="{27559D8F-E9C0-3083-3613-1CC859745C7B}"/>
                </a:ext>
              </a:extLst>
            </p:cNvPr>
            <p:cNvSpPr/>
            <p:nvPr/>
          </p:nvSpPr>
          <p:spPr bwMode="auto">
            <a:xfrm>
              <a:off x="677723" y="863715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テキスト ボックス 211">
              <a:extLst>
                <a:ext uri="{FF2B5EF4-FFF2-40B4-BE49-F238E27FC236}">
                  <a16:creationId xmlns:a16="http://schemas.microsoft.com/office/drawing/2014/main" id="{A574A6CD-14F1-0013-BACE-1D2FB3E35AAB}"/>
                </a:ext>
              </a:extLst>
            </p:cNvPr>
            <p:cNvSpPr txBox="1"/>
            <p:nvPr/>
          </p:nvSpPr>
          <p:spPr>
            <a:xfrm>
              <a:off x="1984891" y="816193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213" name="楕円 9">
              <a:extLst>
                <a:ext uri="{FF2B5EF4-FFF2-40B4-BE49-F238E27FC236}">
                  <a16:creationId xmlns:a16="http://schemas.microsoft.com/office/drawing/2014/main" id="{68DE30F4-4AFE-75DE-C4EC-C426CDD25E07}"/>
                </a:ext>
              </a:extLst>
            </p:cNvPr>
            <p:cNvSpPr/>
            <p:nvPr/>
          </p:nvSpPr>
          <p:spPr bwMode="auto">
            <a:xfrm>
              <a:off x="679007" y="1065978"/>
              <a:ext cx="134179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楕円 9">
              <a:extLst>
                <a:ext uri="{FF2B5EF4-FFF2-40B4-BE49-F238E27FC236}">
                  <a16:creationId xmlns:a16="http://schemas.microsoft.com/office/drawing/2014/main" id="{DD18F73D-11F5-0773-F212-AC0EA5B1FF22}"/>
                </a:ext>
              </a:extLst>
            </p:cNvPr>
            <p:cNvSpPr/>
            <p:nvPr/>
          </p:nvSpPr>
          <p:spPr bwMode="auto">
            <a:xfrm>
              <a:off x="2023999" y="1065978"/>
              <a:ext cx="134179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15" name="直線コネクタ 214">
              <a:extLst>
                <a:ext uri="{FF2B5EF4-FFF2-40B4-BE49-F238E27FC236}">
                  <a16:creationId xmlns:a16="http://schemas.microsoft.com/office/drawing/2014/main" id="{1543A0D7-AA67-D0B0-9F42-310727C4B4E9}"/>
                </a:ext>
              </a:extLst>
            </p:cNvPr>
            <p:cNvCxnSpPr/>
            <p:nvPr/>
          </p:nvCxnSpPr>
          <p:spPr bwMode="auto">
            <a:xfrm>
              <a:off x="677525" y="112223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6" name="直線コネクタ 215">
              <a:extLst>
                <a:ext uri="{FF2B5EF4-FFF2-40B4-BE49-F238E27FC236}">
                  <a16:creationId xmlns:a16="http://schemas.microsoft.com/office/drawing/2014/main" id="{4C3E3725-172F-0ADB-C43D-AC88D370A6E2}"/>
                </a:ext>
              </a:extLst>
            </p:cNvPr>
            <p:cNvCxnSpPr/>
            <p:nvPr/>
          </p:nvCxnSpPr>
          <p:spPr bwMode="auto">
            <a:xfrm>
              <a:off x="3363738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35909367-66FD-F0E4-FFD4-25568DEA5E78}"/>
                </a:ext>
              </a:extLst>
            </p:cNvPr>
            <p:cNvCxnSpPr/>
            <p:nvPr/>
          </p:nvCxnSpPr>
          <p:spPr bwMode="auto">
            <a:xfrm>
              <a:off x="2023679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F2CD3AE5-AA87-D200-120F-D8184E2583A0}"/>
                </a:ext>
              </a:extLst>
            </p:cNvPr>
            <p:cNvCxnSpPr/>
            <p:nvPr/>
          </p:nvCxnSpPr>
          <p:spPr bwMode="auto">
            <a:xfrm>
              <a:off x="677525" y="1202896"/>
              <a:ext cx="268621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9" name="テキスト ボックス 218">
              <a:extLst>
                <a:ext uri="{FF2B5EF4-FFF2-40B4-BE49-F238E27FC236}">
                  <a16:creationId xmlns:a16="http://schemas.microsoft.com/office/drawing/2014/main" id="{38F6EEB6-7F8F-7E6A-7E72-63DE433857B0}"/>
                </a:ext>
              </a:extLst>
            </p:cNvPr>
            <p:cNvSpPr txBox="1"/>
            <p:nvPr/>
          </p:nvSpPr>
          <p:spPr>
            <a:xfrm>
              <a:off x="1337512" y="1036662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0" name="テキスト ボックス 219">
              <a:extLst>
                <a:ext uri="{FF2B5EF4-FFF2-40B4-BE49-F238E27FC236}">
                  <a16:creationId xmlns:a16="http://schemas.microsoft.com/office/drawing/2014/main" id="{5D62CDFD-5DD9-3AA4-15BC-205ED3EF6A25}"/>
                </a:ext>
              </a:extLst>
            </p:cNvPr>
            <p:cNvSpPr txBox="1"/>
            <p:nvPr/>
          </p:nvSpPr>
          <p:spPr>
            <a:xfrm>
              <a:off x="2682505" y="1036662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BACDA4DD-DB7E-5EBC-DF27-81AFA381AA65}"/>
              </a:ext>
            </a:extLst>
          </p:cNvPr>
          <p:cNvGrpSpPr/>
          <p:nvPr/>
        </p:nvGrpSpPr>
        <p:grpSpPr>
          <a:xfrm>
            <a:off x="677525" y="1455049"/>
            <a:ext cx="2689423" cy="474810"/>
            <a:chOff x="677525" y="1455049"/>
            <a:chExt cx="2689423" cy="474810"/>
          </a:xfrm>
        </p:grpSpPr>
        <p:sp>
          <p:nvSpPr>
            <p:cNvPr id="222" name="楕円 9">
              <a:extLst>
                <a:ext uri="{FF2B5EF4-FFF2-40B4-BE49-F238E27FC236}">
                  <a16:creationId xmlns:a16="http://schemas.microsoft.com/office/drawing/2014/main" id="{11689300-1267-1A64-963E-91BAD79A42AB}"/>
                </a:ext>
              </a:extLst>
            </p:cNvPr>
            <p:cNvSpPr/>
            <p:nvPr/>
          </p:nvSpPr>
          <p:spPr bwMode="auto">
            <a:xfrm>
              <a:off x="677723" y="1502571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テキスト ボックス 222">
              <a:extLst>
                <a:ext uri="{FF2B5EF4-FFF2-40B4-BE49-F238E27FC236}">
                  <a16:creationId xmlns:a16="http://schemas.microsoft.com/office/drawing/2014/main" id="{7B24193D-4582-83C4-3958-53CCB0BDCC56}"/>
                </a:ext>
              </a:extLst>
            </p:cNvPr>
            <p:cNvSpPr txBox="1"/>
            <p:nvPr/>
          </p:nvSpPr>
          <p:spPr>
            <a:xfrm>
              <a:off x="1984891" y="1455049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224" name="楕円 9">
              <a:extLst>
                <a:ext uri="{FF2B5EF4-FFF2-40B4-BE49-F238E27FC236}">
                  <a16:creationId xmlns:a16="http://schemas.microsoft.com/office/drawing/2014/main" id="{158DFFCA-D3FC-4B42-3835-0BCC0197C987}"/>
                </a:ext>
              </a:extLst>
            </p:cNvPr>
            <p:cNvSpPr/>
            <p:nvPr/>
          </p:nvSpPr>
          <p:spPr bwMode="auto">
            <a:xfrm>
              <a:off x="678511" y="1704834"/>
              <a:ext cx="89307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楕円 9">
              <a:extLst>
                <a:ext uri="{FF2B5EF4-FFF2-40B4-BE49-F238E27FC236}">
                  <a16:creationId xmlns:a16="http://schemas.microsoft.com/office/drawing/2014/main" id="{5D7FDAB2-F239-D3F3-CD3E-E10A11DCAF4B}"/>
                </a:ext>
              </a:extLst>
            </p:cNvPr>
            <p:cNvSpPr/>
            <p:nvPr/>
          </p:nvSpPr>
          <p:spPr bwMode="auto">
            <a:xfrm>
              <a:off x="1573708" y="1704834"/>
              <a:ext cx="89307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楕円 9">
              <a:extLst>
                <a:ext uri="{FF2B5EF4-FFF2-40B4-BE49-F238E27FC236}">
                  <a16:creationId xmlns:a16="http://schemas.microsoft.com/office/drawing/2014/main" id="{5F636ECE-EECC-AE69-1E7B-6912CDC0BD28}"/>
                </a:ext>
              </a:extLst>
            </p:cNvPr>
            <p:cNvSpPr/>
            <p:nvPr/>
          </p:nvSpPr>
          <p:spPr bwMode="auto">
            <a:xfrm>
              <a:off x="2468905" y="1704834"/>
              <a:ext cx="89307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27" name="直線コネクタ 226">
              <a:extLst>
                <a:ext uri="{FF2B5EF4-FFF2-40B4-BE49-F238E27FC236}">
                  <a16:creationId xmlns:a16="http://schemas.microsoft.com/office/drawing/2014/main" id="{2F7BD012-A4C8-D1A0-C09A-DF070B8A6E08}"/>
                </a:ext>
              </a:extLst>
            </p:cNvPr>
            <p:cNvCxnSpPr/>
            <p:nvPr/>
          </p:nvCxnSpPr>
          <p:spPr bwMode="auto">
            <a:xfrm>
              <a:off x="677525" y="176109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A0945F8E-93E0-BD47-B51A-3E379EE24D3F}"/>
                </a:ext>
              </a:extLst>
            </p:cNvPr>
            <p:cNvCxnSpPr/>
            <p:nvPr/>
          </p:nvCxnSpPr>
          <p:spPr bwMode="auto">
            <a:xfrm>
              <a:off x="3363735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9" name="直線コネクタ 228">
              <a:extLst>
                <a:ext uri="{FF2B5EF4-FFF2-40B4-BE49-F238E27FC236}">
                  <a16:creationId xmlns:a16="http://schemas.microsoft.com/office/drawing/2014/main" id="{FBE2A94E-7E96-09D2-66F0-5BAC605F6526}"/>
                </a:ext>
              </a:extLst>
            </p:cNvPr>
            <p:cNvCxnSpPr/>
            <p:nvPr/>
          </p:nvCxnSpPr>
          <p:spPr bwMode="auto">
            <a:xfrm>
              <a:off x="2465408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0" name="直線コネクタ 229">
              <a:extLst>
                <a:ext uri="{FF2B5EF4-FFF2-40B4-BE49-F238E27FC236}">
                  <a16:creationId xmlns:a16="http://schemas.microsoft.com/office/drawing/2014/main" id="{C0E39181-8EA5-696E-E547-CC61BF8FE33A}"/>
                </a:ext>
              </a:extLst>
            </p:cNvPr>
            <p:cNvCxnSpPr/>
            <p:nvPr/>
          </p:nvCxnSpPr>
          <p:spPr bwMode="auto">
            <a:xfrm>
              <a:off x="1573495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1" name="直線コネクタ 230">
              <a:extLst>
                <a:ext uri="{FF2B5EF4-FFF2-40B4-BE49-F238E27FC236}">
                  <a16:creationId xmlns:a16="http://schemas.microsoft.com/office/drawing/2014/main" id="{58BDE4BC-795E-2BD3-FCCA-90127F123488}"/>
                </a:ext>
              </a:extLst>
            </p:cNvPr>
            <p:cNvCxnSpPr/>
            <p:nvPr/>
          </p:nvCxnSpPr>
          <p:spPr bwMode="auto">
            <a:xfrm>
              <a:off x="677525" y="1841752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2" name="テキスト ボックス 231">
              <a:extLst>
                <a:ext uri="{FF2B5EF4-FFF2-40B4-BE49-F238E27FC236}">
                  <a16:creationId xmlns:a16="http://schemas.microsoft.com/office/drawing/2014/main" id="{C10157FD-CED1-4F39-FC29-E5916F604594}"/>
                </a:ext>
              </a:extLst>
            </p:cNvPr>
            <p:cNvSpPr txBox="1"/>
            <p:nvPr/>
          </p:nvSpPr>
          <p:spPr>
            <a:xfrm>
              <a:off x="2007850" y="1675518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FEBAA5FA-E685-E4FD-5C5E-ABB50BF5B630}"/>
                </a:ext>
              </a:extLst>
            </p:cNvPr>
            <p:cNvSpPr txBox="1"/>
            <p:nvPr/>
          </p:nvSpPr>
          <p:spPr>
            <a:xfrm>
              <a:off x="1112653" y="1675518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4" name="テキスト ボックス 233">
              <a:extLst>
                <a:ext uri="{FF2B5EF4-FFF2-40B4-BE49-F238E27FC236}">
                  <a16:creationId xmlns:a16="http://schemas.microsoft.com/office/drawing/2014/main" id="{68F0D7DC-1F58-5961-E4F9-6EE36ED1451D}"/>
                </a:ext>
              </a:extLst>
            </p:cNvPr>
            <p:cNvSpPr txBox="1"/>
            <p:nvPr/>
          </p:nvSpPr>
          <p:spPr>
            <a:xfrm>
              <a:off x="2903047" y="1675518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5F8B82DE-6DBB-45F2-21B4-D1432A33437F}"/>
              </a:ext>
            </a:extLst>
          </p:cNvPr>
          <p:cNvGrpSpPr/>
          <p:nvPr/>
        </p:nvGrpSpPr>
        <p:grpSpPr>
          <a:xfrm>
            <a:off x="677525" y="2093905"/>
            <a:ext cx="2689423" cy="474810"/>
            <a:chOff x="677525" y="2093905"/>
            <a:chExt cx="2689423" cy="474810"/>
          </a:xfrm>
        </p:grpSpPr>
        <p:sp>
          <p:nvSpPr>
            <p:cNvPr id="236" name="楕円 9">
              <a:extLst>
                <a:ext uri="{FF2B5EF4-FFF2-40B4-BE49-F238E27FC236}">
                  <a16:creationId xmlns:a16="http://schemas.microsoft.com/office/drawing/2014/main" id="{ECC073FC-53D0-BA15-465E-BBEDC23FFF24}"/>
                </a:ext>
              </a:extLst>
            </p:cNvPr>
            <p:cNvSpPr/>
            <p:nvPr/>
          </p:nvSpPr>
          <p:spPr bwMode="auto">
            <a:xfrm>
              <a:off x="677723" y="2141427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テキスト ボックス 236">
              <a:extLst>
                <a:ext uri="{FF2B5EF4-FFF2-40B4-BE49-F238E27FC236}">
                  <a16:creationId xmlns:a16="http://schemas.microsoft.com/office/drawing/2014/main" id="{A46BC21F-C3E4-196A-E9B4-F2B085622F10}"/>
                </a:ext>
              </a:extLst>
            </p:cNvPr>
            <p:cNvSpPr txBox="1"/>
            <p:nvPr/>
          </p:nvSpPr>
          <p:spPr>
            <a:xfrm>
              <a:off x="1984891" y="2093905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238" name="楕円 9">
              <a:extLst>
                <a:ext uri="{FF2B5EF4-FFF2-40B4-BE49-F238E27FC236}">
                  <a16:creationId xmlns:a16="http://schemas.microsoft.com/office/drawing/2014/main" id="{9DF97952-0486-4611-492F-FBE64F900013}"/>
                </a:ext>
              </a:extLst>
            </p:cNvPr>
            <p:cNvSpPr/>
            <p:nvPr/>
          </p:nvSpPr>
          <p:spPr bwMode="auto">
            <a:xfrm>
              <a:off x="678266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楕円 9">
              <a:extLst>
                <a:ext uri="{FF2B5EF4-FFF2-40B4-BE49-F238E27FC236}">
                  <a16:creationId xmlns:a16="http://schemas.microsoft.com/office/drawing/2014/main" id="{9FB76C30-B332-53DE-695B-C5C97D5FEC67}"/>
                </a:ext>
              </a:extLst>
            </p:cNvPr>
            <p:cNvSpPr/>
            <p:nvPr/>
          </p:nvSpPr>
          <p:spPr bwMode="auto">
            <a:xfrm>
              <a:off x="1350786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楕円 9">
              <a:extLst>
                <a:ext uri="{FF2B5EF4-FFF2-40B4-BE49-F238E27FC236}">
                  <a16:creationId xmlns:a16="http://schemas.microsoft.com/office/drawing/2014/main" id="{AF6E666D-9EC7-E426-F99D-4113F8022665}"/>
                </a:ext>
              </a:extLst>
            </p:cNvPr>
            <p:cNvSpPr/>
            <p:nvPr/>
          </p:nvSpPr>
          <p:spPr bwMode="auto">
            <a:xfrm>
              <a:off x="2023307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" name="楕円 9">
              <a:extLst>
                <a:ext uri="{FF2B5EF4-FFF2-40B4-BE49-F238E27FC236}">
                  <a16:creationId xmlns:a16="http://schemas.microsoft.com/office/drawing/2014/main" id="{37F129A3-8C4B-A5D2-325E-AAE712213944}"/>
                </a:ext>
              </a:extLst>
            </p:cNvPr>
            <p:cNvSpPr/>
            <p:nvPr/>
          </p:nvSpPr>
          <p:spPr bwMode="auto">
            <a:xfrm>
              <a:off x="2695826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42" name="直線コネクタ 241">
              <a:extLst>
                <a:ext uri="{FF2B5EF4-FFF2-40B4-BE49-F238E27FC236}">
                  <a16:creationId xmlns:a16="http://schemas.microsoft.com/office/drawing/2014/main" id="{7A23FA7F-F3C9-E8BA-2024-1DFDACCFC632}"/>
                </a:ext>
              </a:extLst>
            </p:cNvPr>
            <p:cNvCxnSpPr/>
            <p:nvPr/>
          </p:nvCxnSpPr>
          <p:spPr bwMode="auto">
            <a:xfrm>
              <a:off x="677525" y="239994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3" name="直線コネクタ 242">
              <a:extLst>
                <a:ext uri="{FF2B5EF4-FFF2-40B4-BE49-F238E27FC236}">
                  <a16:creationId xmlns:a16="http://schemas.microsoft.com/office/drawing/2014/main" id="{E6F211C3-1A0E-DCC2-0641-86BAA616BAD2}"/>
                </a:ext>
              </a:extLst>
            </p:cNvPr>
            <p:cNvCxnSpPr/>
            <p:nvPr/>
          </p:nvCxnSpPr>
          <p:spPr bwMode="auto">
            <a:xfrm>
              <a:off x="3366188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4" name="直線コネクタ 243">
              <a:extLst>
                <a:ext uri="{FF2B5EF4-FFF2-40B4-BE49-F238E27FC236}">
                  <a16:creationId xmlns:a16="http://schemas.microsoft.com/office/drawing/2014/main" id="{69CA1E55-376D-E013-7535-A8C8DFFFD2DA}"/>
                </a:ext>
              </a:extLst>
            </p:cNvPr>
            <p:cNvCxnSpPr/>
            <p:nvPr/>
          </p:nvCxnSpPr>
          <p:spPr bwMode="auto">
            <a:xfrm>
              <a:off x="2695551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5" name="直線コネクタ 244">
              <a:extLst>
                <a:ext uri="{FF2B5EF4-FFF2-40B4-BE49-F238E27FC236}">
                  <a16:creationId xmlns:a16="http://schemas.microsoft.com/office/drawing/2014/main" id="{3D275968-A8E6-37B6-EA1C-742228B6418D}"/>
                </a:ext>
              </a:extLst>
            </p:cNvPr>
            <p:cNvCxnSpPr/>
            <p:nvPr/>
          </p:nvCxnSpPr>
          <p:spPr bwMode="auto">
            <a:xfrm>
              <a:off x="2020679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6" name="直線コネクタ 245">
              <a:extLst>
                <a:ext uri="{FF2B5EF4-FFF2-40B4-BE49-F238E27FC236}">
                  <a16:creationId xmlns:a16="http://schemas.microsoft.com/office/drawing/2014/main" id="{AD5CA550-A748-7717-139C-FB5CCB9202F9}"/>
                </a:ext>
              </a:extLst>
            </p:cNvPr>
            <p:cNvCxnSpPr/>
            <p:nvPr/>
          </p:nvCxnSpPr>
          <p:spPr bwMode="auto">
            <a:xfrm>
              <a:off x="1350627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0ED9322B-4A63-C0B0-6908-2C808C18A3FF}"/>
                </a:ext>
              </a:extLst>
            </p:cNvPr>
            <p:cNvCxnSpPr/>
            <p:nvPr/>
          </p:nvCxnSpPr>
          <p:spPr bwMode="auto">
            <a:xfrm>
              <a:off x="677525" y="2480608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8" name="テキスト ボックス 247">
              <a:extLst>
                <a:ext uri="{FF2B5EF4-FFF2-40B4-BE49-F238E27FC236}">
                  <a16:creationId xmlns:a16="http://schemas.microsoft.com/office/drawing/2014/main" id="{10A4250E-18B1-EE76-7A00-162F40CE7819}"/>
                </a:ext>
              </a:extLst>
            </p:cNvPr>
            <p:cNvSpPr txBox="1"/>
            <p:nvPr/>
          </p:nvSpPr>
          <p:spPr>
            <a:xfrm>
              <a:off x="2346375" y="2314374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CA7BA3D2-5CF8-5DC8-CD5F-CED7523B913B}"/>
                </a:ext>
              </a:extLst>
            </p:cNvPr>
            <p:cNvSpPr txBox="1"/>
            <p:nvPr/>
          </p:nvSpPr>
          <p:spPr>
            <a:xfrm>
              <a:off x="1001334" y="2314374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0" name="テキスト ボックス 249">
              <a:extLst>
                <a:ext uri="{FF2B5EF4-FFF2-40B4-BE49-F238E27FC236}">
                  <a16:creationId xmlns:a16="http://schemas.microsoft.com/office/drawing/2014/main" id="{AE6EFE5F-E0E7-9A24-E26A-CF628403B861}"/>
                </a:ext>
              </a:extLst>
            </p:cNvPr>
            <p:cNvSpPr txBox="1"/>
            <p:nvPr/>
          </p:nvSpPr>
          <p:spPr>
            <a:xfrm>
              <a:off x="3018894" y="2314374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C50EEE6A-0964-E759-9CA1-9D58DC95A47F}"/>
                </a:ext>
              </a:extLst>
            </p:cNvPr>
            <p:cNvSpPr txBox="1"/>
            <p:nvPr/>
          </p:nvSpPr>
          <p:spPr>
            <a:xfrm>
              <a:off x="1673855" y="2314374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6489B461-0EA0-2F61-CEDD-3B2164092B0E}"/>
              </a:ext>
            </a:extLst>
          </p:cNvPr>
          <p:cNvGrpSpPr/>
          <p:nvPr/>
        </p:nvGrpSpPr>
        <p:grpSpPr>
          <a:xfrm>
            <a:off x="677525" y="2732761"/>
            <a:ext cx="2689423" cy="474810"/>
            <a:chOff x="677525" y="2732761"/>
            <a:chExt cx="2689423" cy="474810"/>
          </a:xfrm>
        </p:grpSpPr>
        <p:sp>
          <p:nvSpPr>
            <p:cNvPr id="253" name="楕円 9">
              <a:extLst>
                <a:ext uri="{FF2B5EF4-FFF2-40B4-BE49-F238E27FC236}">
                  <a16:creationId xmlns:a16="http://schemas.microsoft.com/office/drawing/2014/main" id="{D08D992A-98C9-7046-F7E8-4E7408DCB93B}"/>
                </a:ext>
              </a:extLst>
            </p:cNvPr>
            <p:cNvSpPr/>
            <p:nvPr/>
          </p:nvSpPr>
          <p:spPr bwMode="auto">
            <a:xfrm>
              <a:off x="677723" y="2780283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テキスト ボックス 253">
              <a:extLst>
                <a:ext uri="{FF2B5EF4-FFF2-40B4-BE49-F238E27FC236}">
                  <a16:creationId xmlns:a16="http://schemas.microsoft.com/office/drawing/2014/main" id="{ED7E034D-9B00-1FC0-F407-834D4416563B}"/>
                </a:ext>
              </a:extLst>
            </p:cNvPr>
            <p:cNvSpPr txBox="1"/>
            <p:nvPr/>
          </p:nvSpPr>
          <p:spPr>
            <a:xfrm>
              <a:off x="1984891" y="2732761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sp>
          <p:nvSpPr>
            <p:cNvPr id="255" name="楕円 9">
              <a:extLst>
                <a:ext uri="{FF2B5EF4-FFF2-40B4-BE49-F238E27FC236}">
                  <a16:creationId xmlns:a16="http://schemas.microsoft.com/office/drawing/2014/main" id="{2A852804-ABB7-BEB3-2C8F-D14B08B951D5}"/>
                </a:ext>
              </a:extLst>
            </p:cNvPr>
            <p:cNvSpPr/>
            <p:nvPr/>
          </p:nvSpPr>
          <p:spPr bwMode="auto">
            <a:xfrm>
              <a:off x="678118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楕円 9">
              <a:extLst>
                <a:ext uri="{FF2B5EF4-FFF2-40B4-BE49-F238E27FC236}">
                  <a16:creationId xmlns:a16="http://schemas.microsoft.com/office/drawing/2014/main" id="{0DF659A7-CBB3-2CCE-99D9-AEEF0E80F389}"/>
                </a:ext>
              </a:extLst>
            </p:cNvPr>
            <p:cNvSpPr/>
            <p:nvPr/>
          </p:nvSpPr>
          <p:spPr bwMode="auto">
            <a:xfrm>
              <a:off x="1216100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楕円 9">
              <a:extLst>
                <a:ext uri="{FF2B5EF4-FFF2-40B4-BE49-F238E27FC236}">
                  <a16:creationId xmlns:a16="http://schemas.microsoft.com/office/drawing/2014/main" id="{7887B50D-4C0C-857D-D13B-1E732DB26BF1}"/>
                </a:ext>
              </a:extLst>
            </p:cNvPr>
            <p:cNvSpPr/>
            <p:nvPr/>
          </p:nvSpPr>
          <p:spPr bwMode="auto">
            <a:xfrm>
              <a:off x="1754083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" name="楕円 9">
              <a:extLst>
                <a:ext uri="{FF2B5EF4-FFF2-40B4-BE49-F238E27FC236}">
                  <a16:creationId xmlns:a16="http://schemas.microsoft.com/office/drawing/2014/main" id="{F9DFBA8B-E247-01C8-FDDE-A91506513758}"/>
                </a:ext>
              </a:extLst>
            </p:cNvPr>
            <p:cNvSpPr/>
            <p:nvPr/>
          </p:nvSpPr>
          <p:spPr bwMode="auto">
            <a:xfrm>
              <a:off x="2292064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楕円 9">
              <a:extLst>
                <a:ext uri="{FF2B5EF4-FFF2-40B4-BE49-F238E27FC236}">
                  <a16:creationId xmlns:a16="http://schemas.microsoft.com/office/drawing/2014/main" id="{BC720701-EAF7-06CB-BBE0-53E77574779E}"/>
                </a:ext>
              </a:extLst>
            </p:cNvPr>
            <p:cNvSpPr/>
            <p:nvPr/>
          </p:nvSpPr>
          <p:spPr bwMode="auto">
            <a:xfrm>
              <a:off x="2830044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7408EC6D-A2B0-F3AB-7ACD-0DA6A7DA5BBB}"/>
                </a:ext>
              </a:extLst>
            </p:cNvPr>
            <p:cNvCxnSpPr/>
            <p:nvPr/>
          </p:nvCxnSpPr>
          <p:spPr bwMode="auto">
            <a:xfrm>
              <a:off x="677525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1" name="直線コネクタ 260">
              <a:extLst>
                <a:ext uri="{FF2B5EF4-FFF2-40B4-BE49-F238E27FC236}">
                  <a16:creationId xmlns:a16="http://schemas.microsoft.com/office/drawing/2014/main" id="{88D939BC-8D6C-04A4-3310-B3B7E7644F84}"/>
                </a:ext>
              </a:extLst>
            </p:cNvPr>
            <p:cNvCxnSpPr/>
            <p:nvPr/>
          </p:nvCxnSpPr>
          <p:spPr bwMode="auto">
            <a:xfrm>
              <a:off x="3366748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2" name="直線コネクタ 261">
              <a:extLst>
                <a:ext uri="{FF2B5EF4-FFF2-40B4-BE49-F238E27FC236}">
                  <a16:creationId xmlns:a16="http://schemas.microsoft.com/office/drawing/2014/main" id="{B26CE5A1-80DA-01B6-C293-CC862650098C}"/>
                </a:ext>
              </a:extLst>
            </p:cNvPr>
            <p:cNvCxnSpPr/>
            <p:nvPr/>
          </p:nvCxnSpPr>
          <p:spPr bwMode="auto">
            <a:xfrm>
              <a:off x="282832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445F4D1F-2404-D943-7E4D-5541A9A5A94D}"/>
                </a:ext>
              </a:extLst>
            </p:cNvPr>
            <p:cNvCxnSpPr/>
            <p:nvPr/>
          </p:nvCxnSpPr>
          <p:spPr bwMode="auto">
            <a:xfrm>
              <a:off x="2291844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918B3949-0617-DE82-93A7-E82AFCBEE87E}"/>
                </a:ext>
              </a:extLst>
            </p:cNvPr>
            <p:cNvCxnSpPr/>
            <p:nvPr/>
          </p:nvCxnSpPr>
          <p:spPr bwMode="auto">
            <a:xfrm>
              <a:off x="175198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6CF7B261-142C-611A-784A-9B1F0F5B804C}"/>
                </a:ext>
              </a:extLst>
            </p:cNvPr>
            <p:cNvCxnSpPr/>
            <p:nvPr/>
          </p:nvCxnSpPr>
          <p:spPr bwMode="auto">
            <a:xfrm>
              <a:off x="1215972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92451E4C-4B34-0C79-4A02-76A473A4D31B}"/>
                </a:ext>
              </a:extLst>
            </p:cNvPr>
            <p:cNvCxnSpPr/>
            <p:nvPr/>
          </p:nvCxnSpPr>
          <p:spPr bwMode="auto">
            <a:xfrm>
              <a:off x="677525" y="3119464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7" name="テキスト ボックス 266">
              <a:extLst>
                <a:ext uri="{FF2B5EF4-FFF2-40B4-BE49-F238E27FC236}">
                  <a16:creationId xmlns:a16="http://schemas.microsoft.com/office/drawing/2014/main" id="{61BF7444-1624-F08D-9470-6C6AEDD10E7D}"/>
                </a:ext>
              </a:extLst>
            </p:cNvPr>
            <p:cNvSpPr txBox="1"/>
            <p:nvPr/>
          </p:nvSpPr>
          <p:spPr>
            <a:xfrm>
              <a:off x="934077" y="2953230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8" name="テキスト ボックス 267">
              <a:extLst>
                <a:ext uri="{FF2B5EF4-FFF2-40B4-BE49-F238E27FC236}">
                  <a16:creationId xmlns:a16="http://schemas.microsoft.com/office/drawing/2014/main" id="{279F52A9-8439-D433-C587-C5BE7DB7BE28}"/>
                </a:ext>
              </a:extLst>
            </p:cNvPr>
            <p:cNvSpPr txBox="1"/>
            <p:nvPr/>
          </p:nvSpPr>
          <p:spPr>
            <a:xfrm>
              <a:off x="2548023" y="2953230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9" name="テキスト ボックス 268">
              <a:extLst>
                <a:ext uri="{FF2B5EF4-FFF2-40B4-BE49-F238E27FC236}">
                  <a16:creationId xmlns:a16="http://schemas.microsoft.com/office/drawing/2014/main" id="{7A48557D-5557-FB66-375A-BDACC9949147}"/>
                </a:ext>
              </a:extLst>
            </p:cNvPr>
            <p:cNvSpPr txBox="1"/>
            <p:nvPr/>
          </p:nvSpPr>
          <p:spPr>
            <a:xfrm>
              <a:off x="1472059" y="2953230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0" name="テキスト ボックス 269">
              <a:extLst>
                <a:ext uri="{FF2B5EF4-FFF2-40B4-BE49-F238E27FC236}">
                  <a16:creationId xmlns:a16="http://schemas.microsoft.com/office/drawing/2014/main" id="{9A6B97C4-F9F6-88B4-2CC9-8D14ED2F8051}"/>
                </a:ext>
              </a:extLst>
            </p:cNvPr>
            <p:cNvSpPr txBox="1"/>
            <p:nvPr/>
          </p:nvSpPr>
          <p:spPr>
            <a:xfrm>
              <a:off x="3086003" y="2953230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1" name="テキスト ボックス 270">
              <a:extLst>
                <a:ext uri="{FF2B5EF4-FFF2-40B4-BE49-F238E27FC236}">
                  <a16:creationId xmlns:a16="http://schemas.microsoft.com/office/drawing/2014/main" id="{28FC41FB-5DBA-2E1A-2E41-35EA09088A15}"/>
                </a:ext>
              </a:extLst>
            </p:cNvPr>
            <p:cNvSpPr txBox="1"/>
            <p:nvPr/>
          </p:nvSpPr>
          <p:spPr>
            <a:xfrm>
              <a:off x="2010042" y="2953230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25E37A39-8CE3-4D62-83A4-123BD77D1F54}"/>
              </a:ext>
            </a:extLst>
          </p:cNvPr>
          <p:cNvGrpSpPr/>
          <p:nvPr/>
        </p:nvGrpSpPr>
        <p:grpSpPr>
          <a:xfrm>
            <a:off x="677525" y="3371617"/>
            <a:ext cx="2689423" cy="474810"/>
            <a:chOff x="677525" y="3371617"/>
            <a:chExt cx="2689423" cy="474810"/>
          </a:xfrm>
        </p:grpSpPr>
        <p:sp>
          <p:nvSpPr>
            <p:cNvPr id="273" name="楕円 9">
              <a:extLst>
                <a:ext uri="{FF2B5EF4-FFF2-40B4-BE49-F238E27FC236}">
                  <a16:creationId xmlns:a16="http://schemas.microsoft.com/office/drawing/2014/main" id="{ACA76A7B-4C79-9B7F-F4A3-FEF3E04FF9BC}"/>
                </a:ext>
              </a:extLst>
            </p:cNvPr>
            <p:cNvSpPr/>
            <p:nvPr/>
          </p:nvSpPr>
          <p:spPr bwMode="auto">
            <a:xfrm>
              <a:off x="677723" y="3419139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テキスト ボックス 273">
              <a:extLst>
                <a:ext uri="{FF2B5EF4-FFF2-40B4-BE49-F238E27FC236}">
                  <a16:creationId xmlns:a16="http://schemas.microsoft.com/office/drawing/2014/main" id="{7DB4E9CD-1998-D479-C845-B42A1F043FC1}"/>
                </a:ext>
              </a:extLst>
            </p:cNvPr>
            <p:cNvSpPr txBox="1"/>
            <p:nvPr/>
          </p:nvSpPr>
          <p:spPr>
            <a:xfrm>
              <a:off x="1984891" y="3371617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cxnSp>
          <p:nvCxnSpPr>
            <p:cNvPr id="275" name="直線コネクタ 274">
              <a:extLst>
                <a:ext uri="{FF2B5EF4-FFF2-40B4-BE49-F238E27FC236}">
                  <a16:creationId xmlns:a16="http://schemas.microsoft.com/office/drawing/2014/main" id="{B7FC7D61-0732-3D3B-60EA-663EF67F25BD}"/>
                </a:ext>
              </a:extLst>
            </p:cNvPr>
            <p:cNvCxnSpPr/>
            <p:nvPr/>
          </p:nvCxnSpPr>
          <p:spPr bwMode="auto">
            <a:xfrm>
              <a:off x="677525" y="3758320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6" name="楕円 9">
              <a:extLst>
                <a:ext uri="{FF2B5EF4-FFF2-40B4-BE49-F238E27FC236}">
                  <a16:creationId xmlns:a16="http://schemas.microsoft.com/office/drawing/2014/main" id="{AFD838AC-4CD3-4FB0-5339-B5AC25F131BC}"/>
                </a:ext>
              </a:extLst>
            </p:cNvPr>
            <p:cNvSpPr/>
            <p:nvPr/>
          </p:nvSpPr>
          <p:spPr bwMode="auto">
            <a:xfrm>
              <a:off x="678019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" name="楕円 9">
              <a:extLst>
                <a:ext uri="{FF2B5EF4-FFF2-40B4-BE49-F238E27FC236}">
                  <a16:creationId xmlns:a16="http://schemas.microsoft.com/office/drawing/2014/main" id="{2F82EB5F-34CF-87BC-9D1C-727A9785D82B}"/>
                </a:ext>
              </a:extLst>
            </p:cNvPr>
            <p:cNvSpPr/>
            <p:nvPr/>
          </p:nvSpPr>
          <p:spPr bwMode="auto">
            <a:xfrm>
              <a:off x="1126459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" name="楕円 9">
              <a:extLst>
                <a:ext uri="{FF2B5EF4-FFF2-40B4-BE49-F238E27FC236}">
                  <a16:creationId xmlns:a16="http://schemas.microsoft.com/office/drawing/2014/main" id="{C6EB540A-CC96-A72D-2705-6D05CBBF4FD3}"/>
                </a:ext>
              </a:extLst>
            </p:cNvPr>
            <p:cNvSpPr/>
            <p:nvPr/>
          </p:nvSpPr>
          <p:spPr bwMode="auto">
            <a:xfrm>
              <a:off x="1574898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楕円 9">
              <a:extLst>
                <a:ext uri="{FF2B5EF4-FFF2-40B4-BE49-F238E27FC236}">
                  <a16:creationId xmlns:a16="http://schemas.microsoft.com/office/drawing/2014/main" id="{E5B381C4-94A2-A8F8-B6C3-B96E83F86939}"/>
                </a:ext>
              </a:extLst>
            </p:cNvPr>
            <p:cNvSpPr/>
            <p:nvPr/>
          </p:nvSpPr>
          <p:spPr bwMode="auto">
            <a:xfrm>
              <a:off x="2023337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" name="楕円 9">
              <a:extLst>
                <a:ext uri="{FF2B5EF4-FFF2-40B4-BE49-F238E27FC236}">
                  <a16:creationId xmlns:a16="http://schemas.microsoft.com/office/drawing/2014/main" id="{4991B463-87C2-C233-2A2B-5F46E943C5EC}"/>
                </a:ext>
              </a:extLst>
            </p:cNvPr>
            <p:cNvSpPr/>
            <p:nvPr/>
          </p:nvSpPr>
          <p:spPr bwMode="auto">
            <a:xfrm>
              <a:off x="2471774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81" name="直線コネクタ 280">
              <a:extLst>
                <a:ext uri="{FF2B5EF4-FFF2-40B4-BE49-F238E27FC236}">
                  <a16:creationId xmlns:a16="http://schemas.microsoft.com/office/drawing/2014/main" id="{6476B30A-74DA-24F0-9C3B-D02FF3C6ED56}"/>
                </a:ext>
              </a:extLst>
            </p:cNvPr>
            <p:cNvCxnSpPr/>
            <p:nvPr/>
          </p:nvCxnSpPr>
          <p:spPr bwMode="auto">
            <a:xfrm>
              <a:off x="677525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2" name="直線コネクタ 281">
              <a:extLst>
                <a:ext uri="{FF2B5EF4-FFF2-40B4-BE49-F238E27FC236}">
                  <a16:creationId xmlns:a16="http://schemas.microsoft.com/office/drawing/2014/main" id="{E0813823-6103-752C-7227-7AAA457E9EFC}"/>
                </a:ext>
              </a:extLst>
            </p:cNvPr>
            <p:cNvCxnSpPr/>
            <p:nvPr/>
          </p:nvCxnSpPr>
          <p:spPr bwMode="auto">
            <a:xfrm>
              <a:off x="2919148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3" name="直線コネクタ 282">
              <a:extLst>
                <a:ext uri="{FF2B5EF4-FFF2-40B4-BE49-F238E27FC236}">
                  <a16:creationId xmlns:a16="http://schemas.microsoft.com/office/drawing/2014/main" id="{2567D960-28E4-3A30-4886-C644D8843B8A}"/>
                </a:ext>
              </a:extLst>
            </p:cNvPr>
            <p:cNvCxnSpPr/>
            <p:nvPr/>
          </p:nvCxnSpPr>
          <p:spPr bwMode="auto">
            <a:xfrm>
              <a:off x="2470337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4" name="直線コネクタ 283">
              <a:extLst>
                <a:ext uri="{FF2B5EF4-FFF2-40B4-BE49-F238E27FC236}">
                  <a16:creationId xmlns:a16="http://schemas.microsoft.com/office/drawing/2014/main" id="{BE0492EE-8CAA-BAAE-6B49-B0FC6F39F5BB}"/>
                </a:ext>
              </a:extLst>
            </p:cNvPr>
            <p:cNvCxnSpPr/>
            <p:nvPr/>
          </p:nvCxnSpPr>
          <p:spPr bwMode="auto">
            <a:xfrm>
              <a:off x="2023153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5" name="直線コネクタ 284">
              <a:extLst>
                <a:ext uri="{FF2B5EF4-FFF2-40B4-BE49-F238E27FC236}">
                  <a16:creationId xmlns:a16="http://schemas.microsoft.com/office/drawing/2014/main" id="{EF08F93B-BFE2-F936-2771-9D94D40CE154}"/>
                </a:ext>
              </a:extLst>
            </p:cNvPr>
            <p:cNvCxnSpPr/>
            <p:nvPr/>
          </p:nvCxnSpPr>
          <p:spPr bwMode="auto">
            <a:xfrm>
              <a:off x="1573146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6" name="直線コネクタ 285">
              <a:extLst>
                <a:ext uri="{FF2B5EF4-FFF2-40B4-BE49-F238E27FC236}">
                  <a16:creationId xmlns:a16="http://schemas.microsoft.com/office/drawing/2014/main" id="{532A6AB9-60E9-8776-5B3A-1DFFB04D2E15}"/>
                </a:ext>
              </a:extLst>
            </p:cNvPr>
            <p:cNvCxnSpPr/>
            <p:nvPr/>
          </p:nvCxnSpPr>
          <p:spPr bwMode="auto">
            <a:xfrm>
              <a:off x="1126352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7" name="楕円 9">
              <a:extLst>
                <a:ext uri="{FF2B5EF4-FFF2-40B4-BE49-F238E27FC236}">
                  <a16:creationId xmlns:a16="http://schemas.microsoft.com/office/drawing/2014/main" id="{3FA80AC2-C47F-BDDA-D3BF-EFEBEC2EF6E3}"/>
                </a:ext>
              </a:extLst>
            </p:cNvPr>
            <p:cNvSpPr/>
            <p:nvPr/>
          </p:nvSpPr>
          <p:spPr bwMode="auto">
            <a:xfrm>
              <a:off x="2918415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88" name="直線コネクタ 287">
              <a:extLst>
                <a:ext uri="{FF2B5EF4-FFF2-40B4-BE49-F238E27FC236}">
                  <a16:creationId xmlns:a16="http://schemas.microsoft.com/office/drawing/2014/main" id="{07FC6072-FB0F-6EFA-00E7-373AD917447E}"/>
                </a:ext>
              </a:extLst>
            </p:cNvPr>
            <p:cNvCxnSpPr/>
            <p:nvPr/>
          </p:nvCxnSpPr>
          <p:spPr bwMode="auto">
            <a:xfrm>
              <a:off x="3366747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9" name="テキスト ボックス 288">
              <a:extLst>
                <a:ext uri="{FF2B5EF4-FFF2-40B4-BE49-F238E27FC236}">
                  <a16:creationId xmlns:a16="http://schemas.microsoft.com/office/drawing/2014/main" id="{4F58E5E6-7AB8-338A-A86D-BA6DE288D392}"/>
                </a:ext>
              </a:extLst>
            </p:cNvPr>
            <p:cNvSpPr txBox="1"/>
            <p:nvPr/>
          </p:nvSpPr>
          <p:spPr>
            <a:xfrm>
              <a:off x="889313" y="359208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0" name="テキスト ボックス 289">
              <a:extLst>
                <a:ext uri="{FF2B5EF4-FFF2-40B4-BE49-F238E27FC236}">
                  <a16:creationId xmlns:a16="http://schemas.microsoft.com/office/drawing/2014/main" id="{6132EC83-4B36-CFB3-294A-4EE6BB150199}"/>
                </a:ext>
              </a:extLst>
            </p:cNvPr>
            <p:cNvSpPr txBox="1"/>
            <p:nvPr/>
          </p:nvSpPr>
          <p:spPr>
            <a:xfrm>
              <a:off x="1337752" y="359208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1" name="テキスト ボックス 290">
              <a:extLst>
                <a:ext uri="{FF2B5EF4-FFF2-40B4-BE49-F238E27FC236}">
                  <a16:creationId xmlns:a16="http://schemas.microsoft.com/office/drawing/2014/main" id="{F68594FD-C0C9-B743-2F73-595F2295F964}"/>
                </a:ext>
              </a:extLst>
            </p:cNvPr>
            <p:cNvSpPr txBox="1"/>
            <p:nvPr/>
          </p:nvSpPr>
          <p:spPr>
            <a:xfrm>
              <a:off x="2683067" y="359208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2" name="テキスト ボックス 291">
              <a:extLst>
                <a:ext uri="{FF2B5EF4-FFF2-40B4-BE49-F238E27FC236}">
                  <a16:creationId xmlns:a16="http://schemas.microsoft.com/office/drawing/2014/main" id="{D3ED2C98-A457-1320-E82A-AA15A750E5D2}"/>
                </a:ext>
              </a:extLst>
            </p:cNvPr>
            <p:cNvSpPr txBox="1"/>
            <p:nvPr/>
          </p:nvSpPr>
          <p:spPr>
            <a:xfrm>
              <a:off x="3129708" y="359208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3" name="テキスト ボックス 292">
              <a:extLst>
                <a:ext uri="{FF2B5EF4-FFF2-40B4-BE49-F238E27FC236}">
                  <a16:creationId xmlns:a16="http://schemas.microsoft.com/office/drawing/2014/main" id="{74717512-76CE-D609-FACE-A73B22DDFF00}"/>
                </a:ext>
              </a:extLst>
            </p:cNvPr>
            <p:cNvSpPr txBox="1"/>
            <p:nvPr/>
          </p:nvSpPr>
          <p:spPr>
            <a:xfrm>
              <a:off x="1786192" y="359208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4" name="テキスト ボックス 293">
              <a:extLst>
                <a:ext uri="{FF2B5EF4-FFF2-40B4-BE49-F238E27FC236}">
                  <a16:creationId xmlns:a16="http://schemas.microsoft.com/office/drawing/2014/main" id="{353FFEE6-3669-AAB5-356D-931A221688F0}"/>
                </a:ext>
              </a:extLst>
            </p:cNvPr>
            <p:cNvSpPr txBox="1"/>
            <p:nvPr/>
          </p:nvSpPr>
          <p:spPr>
            <a:xfrm>
              <a:off x="2234630" y="359208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B2978E34-ACE8-302D-BEBC-B3983DAB7140}"/>
              </a:ext>
            </a:extLst>
          </p:cNvPr>
          <p:cNvGrpSpPr/>
          <p:nvPr/>
        </p:nvGrpSpPr>
        <p:grpSpPr>
          <a:xfrm>
            <a:off x="677525" y="4010472"/>
            <a:ext cx="2689423" cy="474810"/>
            <a:chOff x="677525" y="4010472"/>
            <a:chExt cx="2689423" cy="474810"/>
          </a:xfrm>
        </p:grpSpPr>
        <p:sp>
          <p:nvSpPr>
            <p:cNvPr id="296" name="楕円 9">
              <a:extLst>
                <a:ext uri="{FF2B5EF4-FFF2-40B4-BE49-F238E27FC236}">
                  <a16:creationId xmlns:a16="http://schemas.microsoft.com/office/drawing/2014/main" id="{F5DC5054-24BB-F1CC-4BBC-C2536F4694DB}"/>
                </a:ext>
              </a:extLst>
            </p:cNvPr>
            <p:cNvSpPr/>
            <p:nvPr/>
          </p:nvSpPr>
          <p:spPr bwMode="auto">
            <a:xfrm>
              <a:off x="677723" y="4057994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" name="テキスト ボックス 296">
              <a:extLst>
                <a:ext uri="{FF2B5EF4-FFF2-40B4-BE49-F238E27FC236}">
                  <a16:creationId xmlns:a16="http://schemas.microsoft.com/office/drawing/2014/main" id="{E2721963-E5AB-87DE-722A-A076D1C9BF45}"/>
                </a:ext>
              </a:extLst>
            </p:cNvPr>
            <p:cNvSpPr txBox="1"/>
            <p:nvPr/>
          </p:nvSpPr>
          <p:spPr>
            <a:xfrm>
              <a:off x="1984891" y="4010472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9254AFDE-1470-D60F-FD04-66FAEDA43116}"/>
                </a:ext>
              </a:extLst>
            </p:cNvPr>
            <p:cNvCxnSpPr/>
            <p:nvPr/>
          </p:nvCxnSpPr>
          <p:spPr bwMode="auto">
            <a:xfrm>
              <a:off x="677525" y="4397175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9" name="楕円 9">
              <a:extLst>
                <a:ext uri="{FF2B5EF4-FFF2-40B4-BE49-F238E27FC236}">
                  <a16:creationId xmlns:a16="http://schemas.microsoft.com/office/drawing/2014/main" id="{C1D8E98F-55B0-FB4E-2C57-0F1F2AC47F0B}"/>
                </a:ext>
              </a:extLst>
            </p:cNvPr>
            <p:cNvSpPr/>
            <p:nvPr/>
          </p:nvSpPr>
          <p:spPr bwMode="auto">
            <a:xfrm>
              <a:off x="677949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0" name="楕円 9">
              <a:extLst>
                <a:ext uri="{FF2B5EF4-FFF2-40B4-BE49-F238E27FC236}">
                  <a16:creationId xmlns:a16="http://schemas.microsoft.com/office/drawing/2014/main" id="{35B215F1-1C0C-26CD-48E7-0587B9DC5BE9}"/>
                </a:ext>
              </a:extLst>
            </p:cNvPr>
            <p:cNvSpPr/>
            <p:nvPr/>
          </p:nvSpPr>
          <p:spPr bwMode="auto">
            <a:xfrm>
              <a:off x="1062414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楕円 9">
              <a:extLst>
                <a:ext uri="{FF2B5EF4-FFF2-40B4-BE49-F238E27FC236}">
                  <a16:creationId xmlns:a16="http://schemas.microsoft.com/office/drawing/2014/main" id="{33D3421E-F767-1845-D927-112BC240BD41}"/>
                </a:ext>
              </a:extLst>
            </p:cNvPr>
            <p:cNvSpPr/>
            <p:nvPr/>
          </p:nvSpPr>
          <p:spPr bwMode="auto">
            <a:xfrm>
              <a:off x="1446880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2" name="楕円 9">
              <a:extLst>
                <a:ext uri="{FF2B5EF4-FFF2-40B4-BE49-F238E27FC236}">
                  <a16:creationId xmlns:a16="http://schemas.microsoft.com/office/drawing/2014/main" id="{127EA8E8-2552-87E2-EF31-4ECF28A711E6}"/>
                </a:ext>
              </a:extLst>
            </p:cNvPr>
            <p:cNvSpPr/>
            <p:nvPr/>
          </p:nvSpPr>
          <p:spPr bwMode="auto">
            <a:xfrm>
              <a:off x="1831344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楕円 9">
              <a:extLst>
                <a:ext uri="{FF2B5EF4-FFF2-40B4-BE49-F238E27FC236}">
                  <a16:creationId xmlns:a16="http://schemas.microsoft.com/office/drawing/2014/main" id="{A44C5C4E-EF1A-F763-4888-97156CC64099}"/>
                </a:ext>
              </a:extLst>
            </p:cNvPr>
            <p:cNvSpPr/>
            <p:nvPr/>
          </p:nvSpPr>
          <p:spPr bwMode="auto">
            <a:xfrm>
              <a:off x="2215808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E1C22FC0-30E4-C2E3-2014-C71DC9679A3B}"/>
                </a:ext>
              </a:extLst>
            </p:cNvPr>
            <p:cNvCxnSpPr/>
            <p:nvPr/>
          </p:nvCxnSpPr>
          <p:spPr bwMode="auto">
            <a:xfrm>
              <a:off x="677525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5" name="直線コネクタ 304">
              <a:extLst>
                <a:ext uri="{FF2B5EF4-FFF2-40B4-BE49-F238E27FC236}">
                  <a16:creationId xmlns:a16="http://schemas.microsoft.com/office/drawing/2014/main" id="{3B7EE9D9-A6E5-895F-BA47-DBA3D0E97AC5}"/>
                </a:ext>
              </a:extLst>
            </p:cNvPr>
            <p:cNvCxnSpPr/>
            <p:nvPr/>
          </p:nvCxnSpPr>
          <p:spPr bwMode="auto">
            <a:xfrm>
              <a:off x="2599359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6" name="直線コネクタ 305">
              <a:extLst>
                <a:ext uri="{FF2B5EF4-FFF2-40B4-BE49-F238E27FC236}">
                  <a16:creationId xmlns:a16="http://schemas.microsoft.com/office/drawing/2014/main" id="{63538127-32A3-772B-9100-D8891337D153}"/>
                </a:ext>
              </a:extLst>
            </p:cNvPr>
            <p:cNvCxnSpPr/>
            <p:nvPr/>
          </p:nvCxnSpPr>
          <p:spPr bwMode="auto">
            <a:xfrm>
              <a:off x="2214576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F98A6331-C566-7097-75F9-4BF817797BAC}"/>
                </a:ext>
              </a:extLst>
            </p:cNvPr>
            <p:cNvCxnSpPr/>
            <p:nvPr/>
          </p:nvCxnSpPr>
          <p:spPr bwMode="auto">
            <a:xfrm>
              <a:off x="1831187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BA6F6A48-21A7-A48C-54ED-209AA1489196}"/>
                </a:ext>
              </a:extLst>
            </p:cNvPr>
            <p:cNvCxnSpPr/>
            <p:nvPr/>
          </p:nvCxnSpPr>
          <p:spPr bwMode="auto">
            <a:xfrm>
              <a:off x="1445378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EE0874BA-6D48-6FED-A654-53358A9C69C4}"/>
                </a:ext>
              </a:extLst>
            </p:cNvPr>
            <p:cNvCxnSpPr/>
            <p:nvPr/>
          </p:nvCxnSpPr>
          <p:spPr bwMode="auto">
            <a:xfrm>
              <a:off x="1062323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0" name="楕円 9">
              <a:extLst>
                <a:ext uri="{FF2B5EF4-FFF2-40B4-BE49-F238E27FC236}">
                  <a16:creationId xmlns:a16="http://schemas.microsoft.com/office/drawing/2014/main" id="{90BBB175-65E8-4BAF-A93A-A6DA75EA1C02}"/>
                </a:ext>
              </a:extLst>
            </p:cNvPr>
            <p:cNvSpPr/>
            <p:nvPr/>
          </p:nvSpPr>
          <p:spPr bwMode="auto">
            <a:xfrm>
              <a:off x="2598731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" name="楕円 9">
              <a:extLst>
                <a:ext uri="{FF2B5EF4-FFF2-40B4-BE49-F238E27FC236}">
                  <a16:creationId xmlns:a16="http://schemas.microsoft.com/office/drawing/2014/main" id="{7B4543BC-DCAC-0656-2719-2DD261B57FDC}"/>
                </a:ext>
              </a:extLst>
            </p:cNvPr>
            <p:cNvSpPr/>
            <p:nvPr/>
          </p:nvSpPr>
          <p:spPr bwMode="auto">
            <a:xfrm>
              <a:off x="2983196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12" name="直線コネクタ 311">
              <a:extLst>
                <a:ext uri="{FF2B5EF4-FFF2-40B4-BE49-F238E27FC236}">
                  <a16:creationId xmlns:a16="http://schemas.microsoft.com/office/drawing/2014/main" id="{BD1CF0B1-7ABF-6B85-5792-417722BDB4EB}"/>
                </a:ext>
              </a:extLst>
            </p:cNvPr>
            <p:cNvCxnSpPr/>
            <p:nvPr/>
          </p:nvCxnSpPr>
          <p:spPr bwMode="auto">
            <a:xfrm>
              <a:off x="3366160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3" name="直線コネクタ 312">
              <a:extLst>
                <a:ext uri="{FF2B5EF4-FFF2-40B4-BE49-F238E27FC236}">
                  <a16:creationId xmlns:a16="http://schemas.microsoft.com/office/drawing/2014/main" id="{54B446EF-8717-FC4D-A763-7B892B186E23}"/>
                </a:ext>
              </a:extLst>
            </p:cNvPr>
            <p:cNvCxnSpPr/>
            <p:nvPr/>
          </p:nvCxnSpPr>
          <p:spPr bwMode="auto">
            <a:xfrm>
              <a:off x="298310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4" name="テキスト ボックス 313">
              <a:extLst>
                <a:ext uri="{FF2B5EF4-FFF2-40B4-BE49-F238E27FC236}">
                  <a16:creationId xmlns:a16="http://schemas.microsoft.com/office/drawing/2014/main" id="{38CF995A-44AF-3AA0-A44F-515435025ADA}"/>
                </a:ext>
              </a:extLst>
            </p:cNvPr>
            <p:cNvSpPr txBox="1"/>
            <p:nvPr/>
          </p:nvSpPr>
          <p:spPr>
            <a:xfrm>
              <a:off x="857332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5" name="テキスト ボックス 314">
              <a:extLst>
                <a:ext uri="{FF2B5EF4-FFF2-40B4-BE49-F238E27FC236}">
                  <a16:creationId xmlns:a16="http://schemas.microsoft.com/office/drawing/2014/main" id="{6D3A9C92-BA50-05E0-9503-E842B4E9D996}"/>
                </a:ext>
              </a:extLst>
            </p:cNvPr>
            <p:cNvSpPr txBox="1"/>
            <p:nvPr/>
          </p:nvSpPr>
          <p:spPr>
            <a:xfrm>
              <a:off x="2778114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6" name="テキスト ボックス 315">
              <a:extLst>
                <a:ext uri="{FF2B5EF4-FFF2-40B4-BE49-F238E27FC236}">
                  <a16:creationId xmlns:a16="http://schemas.microsoft.com/office/drawing/2014/main" id="{F857320A-D949-7896-FF58-899D464CDB8C}"/>
                </a:ext>
              </a:extLst>
            </p:cNvPr>
            <p:cNvSpPr txBox="1"/>
            <p:nvPr/>
          </p:nvSpPr>
          <p:spPr>
            <a:xfrm>
              <a:off x="1241797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7" name="テキスト ボックス 316">
              <a:extLst>
                <a:ext uri="{FF2B5EF4-FFF2-40B4-BE49-F238E27FC236}">
                  <a16:creationId xmlns:a16="http://schemas.microsoft.com/office/drawing/2014/main" id="{48C623F8-80EE-74E1-FA06-FE3B7C167646}"/>
                </a:ext>
              </a:extLst>
            </p:cNvPr>
            <p:cNvSpPr txBox="1"/>
            <p:nvPr/>
          </p:nvSpPr>
          <p:spPr>
            <a:xfrm>
              <a:off x="1626263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8" name="テキスト ボックス 317">
              <a:extLst>
                <a:ext uri="{FF2B5EF4-FFF2-40B4-BE49-F238E27FC236}">
                  <a16:creationId xmlns:a16="http://schemas.microsoft.com/office/drawing/2014/main" id="{DD18E4AF-4073-9FD1-8680-84D33BCB3C8F}"/>
                </a:ext>
              </a:extLst>
            </p:cNvPr>
            <p:cNvSpPr txBox="1"/>
            <p:nvPr/>
          </p:nvSpPr>
          <p:spPr>
            <a:xfrm>
              <a:off x="2010727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9" name="テキスト ボックス 318">
              <a:extLst>
                <a:ext uri="{FF2B5EF4-FFF2-40B4-BE49-F238E27FC236}">
                  <a16:creationId xmlns:a16="http://schemas.microsoft.com/office/drawing/2014/main" id="{AEE79863-56B4-5CB5-126C-02F665370EBB}"/>
                </a:ext>
              </a:extLst>
            </p:cNvPr>
            <p:cNvSpPr txBox="1"/>
            <p:nvPr/>
          </p:nvSpPr>
          <p:spPr>
            <a:xfrm>
              <a:off x="3162579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0" name="テキスト ボックス 319">
              <a:extLst>
                <a:ext uri="{FF2B5EF4-FFF2-40B4-BE49-F238E27FC236}">
                  <a16:creationId xmlns:a16="http://schemas.microsoft.com/office/drawing/2014/main" id="{3473F71B-1826-CAD1-3B7A-23D2B2A85C38}"/>
                </a:ext>
              </a:extLst>
            </p:cNvPr>
            <p:cNvSpPr txBox="1"/>
            <p:nvPr/>
          </p:nvSpPr>
          <p:spPr>
            <a:xfrm>
              <a:off x="2415116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7F8FFB13-BB69-E40B-2C61-E1ECEDC01DC7}"/>
              </a:ext>
            </a:extLst>
          </p:cNvPr>
          <p:cNvGrpSpPr/>
          <p:nvPr/>
        </p:nvGrpSpPr>
        <p:grpSpPr>
          <a:xfrm>
            <a:off x="677525" y="4649327"/>
            <a:ext cx="2689423" cy="474810"/>
            <a:chOff x="677525" y="4649327"/>
            <a:chExt cx="2689423" cy="474810"/>
          </a:xfrm>
        </p:grpSpPr>
        <p:sp>
          <p:nvSpPr>
            <p:cNvPr id="322" name="楕円 9">
              <a:extLst>
                <a:ext uri="{FF2B5EF4-FFF2-40B4-BE49-F238E27FC236}">
                  <a16:creationId xmlns:a16="http://schemas.microsoft.com/office/drawing/2014/main" id="{AA2E13ED-5031-9080-8D96-690AD9FF96F7}"/>
                </a:ext>
              </a:extLst>
            </p:cNvPr>
            <p:cNvSpPr/>
            <p:nvPr/>
          </p:nvSpPr>
          <p:spPr bwMode="auto">
            <a:xfrm>
              <a:off x="677723" y="4696849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" name="テキスト ボックス 322">
              <a:extLst>
                <a:ext uri="{FF2B5EF4-FFF2-40B4-BE49-F238E27FC236}">
                  <a16:creationId xmlns:a16="http://schemas.microsoft.com/office/drawing/2014/main" id="{602B0AB2-62B0-43B9-D74A-70A4D4294F66}"/>
                </a:ext>
              </a:extLst>
            </p:cNvPr>
            <p:cNvSpPr txBox="1"/>
            <p:nvPr/>
          </p:nvSpPr>
          <p:spPr>
            <a:xfrm>
              <a:off x="1984891" y="4649327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0A62FCB9-26F2-B854-30BD-86E319A1E898}"/>
                </a:ext>
              </a:extLst>
            </p:cNvPr>
            <p:cNvCxnSpPr/>
            <p:nvPr/>
          </p:nvCxnSpPr>
          <p:spPr bwMode="auto">
            <a:xfrm>
              <a:off x="677525" y="5036030"/>
              <a:ext cx="26892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5" name="楕円 9">
              <a:extLst>
                <a:ext uri="{FF2B5EF4-FFF2-40B4-BE49-F238E27FC236}">
                  <a16:creationId xmlns:a16="http://schemas.microsoft.com/office/drawing/2014/main" id="{410E77A8-59AA-E0FF-5F20-D7A45C8A552D}"/>
                </a:ext>
              </a:extLst>
            </p:cNvPr>
            <p:cNvSpPr/>
            <p:nvPr/>
          </p:nvSpPr>
          <p:spPr bwMode="auto">
            <a:xfrm>
              <a:off x="677895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" name="楕円 9">
              <a:extLst>
                <a:ext uri="{FF2B5EF4-FFF2-40B4-BE49-F238E27FC236}">
                  <a16:creationId xmlns:a16="http://schemas.microsoft.com/office/drawing/2014/main" id="{AE45A68F-3F48-C3A2-35CC-AFCEB141C5CF}"/>
                </a:ext>
              </a:extLst>
            </p:cNvPr>
            <p:cNvSpPr/>
            <p:nvPr/>
          </p:nvSpPr>
          <p:spPr bwMode="auto">
            <a:xfrm>
              <a:off x="1014188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楕円 9">
              <a:extLst>
                <a:ext uri="{FF2B5EF4-FFF2-40B4-BE49-F238E27FC236}">
                  <a16:creationId xmlns:a16="http://schemas.microsoft.com/office/drawing/2014/main" id="{03907651-7D6D-26D9-F0EC-AB1C4A4F74B3}"/>
                </a:ext>
              </a:extLst>
            </p:cNvPr>
            <p:cNvSpPr/>
            <p:nvPr/>
          </p:nvSpPr>
          <p:spPr bwMode="auto">
            <a:xfrm>
              <a:off x="1350481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楕円 9">
              <a:extLst>
                <a:ext uri="{FF2B5EF4-FFF2-40B4-BE49-F238E27FC236}">
                  <a16:creationId xmlns:a16="http://schemas.microsoft.com/office/drawing/2014/main" id="{912B4DE2-0E95-945A-FEAE-9567E8DD907B}"/>
                </a:ext>
              </a:extLst>
            </p:cNvPr>
            <p:cNvSpPr/>
            <p:nvPr/>
          </p:nvSpPr>
          <p:spPr bwMode="auto">
            <a:xfrm>
              <a:off x="1686773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楕円 9">
              <a:extLst>
                <a:ext uri="{FF2B5EF4-FFF2-40B4-BE49-F238E27FC236}">
                  <a16:creationId xmlns:a16="http://schemas.microsoft.com/office/drawing/2014/main" id="{9C09F658-3DEC-7E39-ACB4-8888E5E05DF8}"/>
                </a:ext>
              </a:extLst>
            </p:cNvPr>
            <p:cNvSpPr/>
            <p:nvPr/>
          </p:nvSpPr>
          <p:spPr bwMode="auto">
            <a:xfrm>
              <a:off x="2023064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30" name="直線コネクタ 329">
              <a:extLst>
                <a:ext uri="{FF2B5EF4-FFF2-40B4-BE49-F238E27FC236}">
                  <a16:creationId xmlns:a16="http://schemas.microsoft.com/office/drawing/2014/main" id="{A0DCC602-B7EE-D9DB-D6A8-576284C5AB70}"/>
                </a:ext>
              </a:extLst>
            </p:cNvPr>
            <p:cNvCxnSpPr/>
            <p:nvPr/>
          </p:nvCxnSpPr>
          <p:spPr bwMode="auto">
            <a:xfrm>
              <a:off x="677525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4897182F-6BF3-852F-57E1-1D87381AE00B}"/>
                </a:ext>
              </a:extLst>
            </p:cNvPr>
            <p:cNvCxnSpPr/>
            <p:nvPr/>
          </p:nvCxnSpPr>
          <p:spPr bwMode="auto">
            <a:xfrm>
              <a:off x="2358558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2" name="直線コネクタ 331">
              <a:extLst>
                <a:ext uri="{FF2B5EF4-FFF2-40B4-BE49-F238E27FC236}">
                  <a16:creationId xmlns:a16="http://schemas.microsoft.com/office/drawing/2014/main" id="{97178396-AB90-9EAD-D421-BED0A78B93E3}"/>
                </a:ext>
              </a:extLst>
            </p:cNvPr>
            <p:cNvCxnSpPr/>
            <p:nvPr/>
          </p:nvCxnSpPr>
          <p:spPr bwMode="auto">
            <a:xfrm>
              <a:off x="202198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FD7F57DF-9BCB-1705-1137-21E14C51F03D}"/>
                </a:ext>
              </a:extLst>
            </p:cNvPr>
            <p:cNvCxnSpPr/>
            <p:nvPr/>
          </p:nvCxnSpPr>
          <p:spPr bwMode="auto">
            <a:xfrm>
              <a:off x="1686636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30F5921A-FBA8-0CBD-3ED7-284620899E65}"/>
                </a:ext>
              </a:extLst>
            </p:cNvPr>
            <p:cNvCxnSpPr/>
            <p:nvPr/>
          </p:nvCxnSpPr>
          <p:spPr bwMode="auto">
            <a:xfrm>
              <a:off x="134916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id="{388254FF-B223-ABA7-D68D-3387F3C1D45D}"/>
                </a:ext>
              </a:extLst>
            </p:cNvPr>
            <p:cNvCxnSpPr/>
            <p:nvPr/>
          </p:nvCxnSpPr>
          <p:spPr bwMode="auto">
            <a:xfrm>
              <a:off x="1014108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6" name="楕円 9">
              <a:extLst>
                <a:ext uri="{FF2B5EF4-FFF2-40B4-BE49-F238E27FC236}">
                  <a16:creationId xmlns:a16="http://schemas.microsoft.com/office/drawing/2014/main" id="{693F8168-ED37-DF92-87E7-331A33C76E5B}"/>
                </a:ext>
              </a:extLst>
            </p:cNvPr>
            <p:cNvSpPr/>
            <p:nvPr/>
          </p:nvSpPr>
          <p:spPr bwMode="auto">
            <a:xfrm>
              <a:off x="2358008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楕円 9">
              <a:extLst>
                <a:ext uri="{FF2B5EF4-FFF2-40B4-BE49-F238E27FC236}">
                  <a16:creationId xmlns:a16="http://schemas.microsoft.com/office/drawing/2014/main" id="{3BB32032-B1F4-210D-5BC6-ABA7585DDB8D}"/>
                </a:ext>
              </a:extLst>
            </p:cNvPr>
            <p:cNvSpPr/>
            <p:nvPr/>
          </p:nvSpPr>
          <p:spPr bwMode="auto">
            <a:xfrm>
              <a:off x="2694301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楕円 9">
              <a:extLst>
                <a:ext uri="{FF2B5EF4-FFF2-40B4-BE49-F238E27FC236}">
                  <a16:creationId xmlns:a16="http://schemas.microsoft.com/office/drawing/2014/main" id="{D1688EF9-14FF-292E-FF51-329691BF6CAD}"/>
                </a:ext>
              </a:extLst>
            </p:cNvPr>
            <p:cNvSpPr/>
            <p:nvPr/>
          </p:nvSpPr>
          <p:spPr bwMode="auto">
            <a:xfrm>
              <a:off x="3030594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C5F63A3D-E134-9E6D-4008-8622F2BB3535}"/>
                </a:ext>
              </a:extLst>
            </p:cNvPr>
            <p:cNvCxnSpPr/>
            <p:nvPr/>
          </p:nvCxnSpPr>
          <p:spPr bwMode="auto">
            <a:xfrm>
              <a:off x="3366748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6D3CC97F-9CBB-F0CB-AEFB-4ADAADB6116B}"/>
                </a:ext>
              </a:extLst>
            </p:cNvPr>
            <p:cNvCxnSpPr/>
            <p:nvPr/>
          </p:nvCxnSpPr>
          <p:spPr bwMode="auto">
            <a:xfrm>
              <a:off x="3029280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12C34D6A-BDDE-8BDF-C273-5D932875A8BA}"/>
                </a:ext>
              </a:extLst>
            </p:cNvPr>
            <p:cNvCxnSpPr/>
            <p:nvPr/>
          </p:nvCxnSpPr>
          <p:spPr bwMode="auto">
            <a:xfrm>
              <a:off x="2694221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2" name="テキスト ボックス 341">
              <a:extLst>
                <a:ext uri="{FF2B5EF4-FFF2-40B4-BE49-F238E27FC236}">
                  <a16:creationId xmlns:a16="http://schemas.microsoft.com/office/drawing/2014/main" id="{FA05F406-020B-EB7A-82D4-F64FF521BF4C}"/>
                </a:ext>
              </a:extLst>
            </p:cNvPr>
            <p:cNvSpPr txBox="1"/>
            <p:nvPr/>
          </p:nvSpPr>
          <p:spPr>
            <a:xfrm>
              <a:off x="833249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3" name="テキスト ボックス 342">
              <a:extLst>
                <a:ext uri="{FF2B5EF4-FFF2-40B4-BE49-F238E27FC236}">
                  <a16:creationId xmlns:a16="http://schemas.microsoft.com/office/drawing/2014/main" id="{CDE4A7B0-DA16-E5CA-3313-D39B7B35378A}"/>
                </a:ext>
              </a:extLst>
            </p:cNvPr>
            <p:cNvSpPr txBox="1"/>
            <p:nvPr/>
          </p:nvSpPr>
          <p:spPr>
            <a:xfrm>
              <a:off x="1169542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4" name="テキスト ボックス 343">
              <a:extLst>
                <a:ext uri="{FF2B5EF4-FFF2-40B4-BE49-F238E27FC236}">
                  <a16:creationId xmlns:a16="http://schemas.microsoft.com/office/drawing/2014/main" id="{7D14A5B0-3E85-A8CE-8E12-1839D500D4E0}"/>
                </a:ext>
              </a:extLst>
            </p:cNvPr>
            <p:cNvSpPr txBox="1"/>
            <p:nvPr/>
          </p:nvSpPr>
          <p:spPr>
            <a:xfrm>
              <a:off x="2513362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5" name="テキスト ボックス 344">
              <a:extLst>
                <a:ext uri="{FF2B5EF4-FFF2-40B4-BE49-F238E27FC236}">
                  <a16:creationId xmlns:a16="http://schemas.microsoft.com/office/drawing/2014/main" id="{4F08004B-1D8E-28C6-DB80-E4B7B1C837CC}"/>
                </a:ext>
              </a:extLst>
            </p:cNvPr>
            <p:cNvSpPr txBox="1"/>
            <p:nvPr/>
          </p:nvSpPr>
          <p:spPr>
            <a:xfrm>
              <a:off x="1505835" y="48786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6" name="テキスト ボックス 345">
              <a:extLst>
                <a:ext uri="{FF2B5EF4-FFF2-40B4-BE49-F238E27FC236}">
                  <a16:creationId xmlns:a16="http://schemas.microsoft.com/office/drawing/2014/main" id="{DEE8865D-0CBA-A1E5-FD74-75A7E62DFEA6}"/>
                </a:ext>
              </a:extLst>
            </p:cNvPr>
            <p:cNvSpPr txBox="1"/>
            <p:nvPr/>
          </p:nvSpPr>
          <p:spPr>
            <a:xfrm>
              <a:off x="1842127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7" name="テキスト ボックス 346">
              <a:extLst>
                <a:ext uri="{FF2B5EF4-FFF2-40B4-BE49-F238E27FC236}">
                  <a16:creationId xmlns:a16="http://schemas.microsoft.com/office/drawing/2014/main" id="{9A4048DF-4C38-ABC1-D924-0EA5BC10AF92}"/>
                </a:ext>
              </a:extLst>
            </p:cNvPr>
            <p:cNvSpPr txBox="1"/>
            <p:nvPr/>
          </p:nvSpPr>
          <p:spPr>
            <a:xfrm>
              <a:off x="2178418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8" name="テキスト ボックス 347">
              <a:extLst>
                <a:ext uri="{FF2B5EF4-FFF2-40B4-BE49-F238E27FC236}">
                  <a16:creationId xmlns:a16="http://schemas.microsoft.com/office/drawing/2014/main" id="{CBD0F8A5-67F6-63AA-7314-6AD0C3C84DFA}"/>
                </a:ext>
              </a:extLst>
            </p:cNvPr>
            <p:cNvSpPr txBox="1"/>
            <p:nvPr/>
          </p:nvSpPr>
          <p:spPr>
            <a:xfrm>
              <a:off x="2849655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9" name="テキスト ボックス 348">
              <a:extLst>
                <a:ext uri="{FF2B5EF4-FFF2-40B4-BE49-F238E27FC236}">
                  <a16:creationId xmlns:a16="http://schemas.microsoft.com/office/drawing/2014/main" id="{6A71E6BE-CE63-B1AB-44D2-1E59CBF091DF}"/>
                </a:ext>
              </a:extLst>
            </p:cNvPr>
            <p:cNvSpPr txBox="1"/>
            <p:nvPr/>
          </p:nvSpPr>
          <p:spPr>
            <a:xfrm>
              <a:off x="3185948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F1869142-17E1-A0B0-2EB3-D19FF6741D45}"/>
              </a:ext>
            </a:extLst>
          </p:cNvPr>
          <p:cNvGrpSpPr/>
          <p:nvPr/>
        </p:nvGrpSpPr>
        <p:grpSpPr>
          <a:xfrm>
            <a:off x="677525" y="5288182"/>
            <a:ext cx="2689423" cy="474810"/>
            <a:chOff x="677525" y="5288182"/>
            <a:chExt cx="2689423" cy="474810"/>
          </a:xfrm>
        </p:grpSpPr>
        <p:sp>
          <p:nvSpPr>
            <p:cNvPr id="351" name="楕円 9">
              <a:extLst>
                <a:ext uri="{FF2B5EF4-FFF2-40B4-BE49-F238E27FC236}">
                  <a16:creationId xmlns:a16="http://schemas.microsoft.com/office/drawing/2014/main" id="{5CC8A9B1-BE2A-D87B-5BFB-D309A94C8201}"/>
                </a:ext>
              </a:extLst>
            </p:cNvPr>
            <p:cNvSpPr/>
            <p:nvPr/>
          </p:nvSpPr>
          <p:spPr bwMode="auto">
            <a:xfrm>
              <a:off x="677723" y="5335704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2" name="テキスト ボックス 351">
              <a:extLst>
                <a:ext uri="{FF2B5EF4-FFF2-40B4-BE49-F238E27FC236}">
                  <a16:creationId xmlns:a16="http://schemas.microsoft.com/office/drawing/2014/main" id="{EB52FED3-1AD9-533F-7EDF-17160B748999}"/>
                </a:ext>
              </a:extLst>
            </p:cNvPr>
            <p:cNvSpPr txBox="1"/>
            <p:nvPr/>
          </p:nvSpPr>
          <p:spPr>
            <a:xfrm>
              <a:off x="1984891" y="5288182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cxnSp>
          <p:nvCxnSpPr>
            <p:cNvPr id="353" name="直線コネクタ 352">
              <a:extLst>
                <a:ext uri="{FF2B5EF4-FFF2-40B4-BE49-F238E27FC236}">
                  <a16:creationId xmlns:a16="http://schemas.microsoft.com/office/drawing/2014/main" id="{D86E460E-E379-BDA4-E081-240D20664245}"/>
                </a:ext>
              </a:extLst>
            </p:cNvPr>
            <p:cNvCxnSpPr/>
            <p:nvPr/>
          </p:nvCxnSpPr>
          <p:spPr bwMode="auto">
            <a:xfrm>
              <a:off x="677525" y="5674885"/>
              <a:ext cx="26892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4" name="楕円 9">
              <a:extLst>
                <a:ext uri="{FF2B5EF4-FFF2-40B4-BE49-F238E27FC236}">
                  <a16:creationId xmlns:a16="http://schemas.microsoft.com/office/drawing/2014/main" id="{3FEE0A9C-141E-DC36-4DCD-156F097CB4FB}"/>
                </a:ext>
              </a:extLst>
            </p:cNvPr>
            <p:cNvSpPr/>
            <p:nvPr/>
          </p:nvSpPr>
          <p:spPr bwMode="auto">
            <a:xfrm>
              <a:off x="677855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楕円 9">
              <a:extLst>
                <a:ext uri="{FF2B5EF4-FFF2-40B4-BE49-F238E27FC236}">
                  <a16:creationId xmlns:a16="http://schemas.microsoft.com/office/drawing/2014/main" id="{FD1C4E87-B21E-730F-2C57-F40F3919F818}"/>
                </a:ext>
              </a:extLst>
            </p:cNvPr>
            <p:cNvSpPr/>
            <p:nvPr/>
          </p:nvSpPr>
          <p:spPr bwMode="auto">
            <a:xfrm>
              <a:off x="976833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楕円 9">
              <a:extLst>
                <a:ext uri="{FF2B5EF4-FFF2-40B4-BE49-F238E27FC236}">
                  <a16:creationId xmlns:a16="http://schemas.microsoft.com/office/drawing/2014/main" id="{65B5072A-D881-BF00-BEF2-8054299C052F}"/>
                </a:ext>
              </a:extLst>
            </p:cNvPr>
            <p:cNvSpPr/>
            <p:nvPr/>
          </p:nvSpPr>
          <p:spPr bwMode="auto">
            <a:xfrm>
              <a:off x="1275812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楕円 9">
              <a:extLst>
                <a:ext uri="{FF2B5EF4-FFF2-40B4-BE49-F238E27FC236}">
                  <a16:creationId xmlns:a16="http://schemas.microsoft.com/office/drawing/2014/main" id="{FA93E752-FDCA-954A-839E-F096F4E8B12D}"/>
                </a:ext>
              </a:extLst>
            </p:cNvPr>
            <p:cNvSpPr/>
            <p:nvPr/>
          </p:nvSpPr>
          <p:spPr bwMode="auto">
            <a:xfrm>
              <a:off x="1574789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楕円 9">
              <a:extLst>
                <a:ext uri="{FF2B5EF4-FFF2-40B4-BE49-F238E27FC236}">
                  <a16:creationId xmlns:a16="http://schemas.microsoft.com/office/drawing/2014/main" id="{6721622D-0F82-2AF6-3F62-1BB7F51C489A}"/>
                </a:ext>
              </a:extLst>
            </p:cNvPr>
            <p:cNvSpPr/>
            <p:nvPr/>
          </p:nvSpPr>
          <p:spPr bwMode="auto">
            <a:xfrm>
              <a:off x="1873767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FA6D1F82-C723-C127-0284-DDE3EB339B80}"/>
                </a:ext>
              </a:extLst>
            </p:cNvPr>
            <p:cNvCxnSpPr/>
            <p:nvPr/>
          </p:nvCxnSpPr>
          <p:spPr bwMode="auto">
            <a:xfrm>
              <a:off x="677525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0" name="直線コネクタ 359">
              <a:extLst>
                <a:ext uri="{FF2B5EF4-FFF2-40B4-BE49-F238E27FC236}">
                  <a16:creationId xmlns:a16="http://schemas.microsoft.com/office/drawing/2014/main" id="{CCA9AE03-EE0A-5B22-5D04-25B90B25812B}"/>
                </a:ext>
              </a:extLst>
            </p:cNvPr>
            <p:cNvCxnSpPr/>
            <p:nvPr/>
          </p:nvCxnSpPr>
          <p:spPr bwMode="auto">
            <a:xfrm>
              <a:off x="2172035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1" name="直線コネクタ 360">
              <a:extLst>
                <a:ext uri="{FF2B5EF4-FFF2-40B4-BE49-F238E27FC236}">
                  <a16:creationId xmlns:a16="http://schemas.microsoft.com/office/drawing/2014/main" id="{5B4B3A7C-C1EF-4BA5-AE22-10C4F669ADD5}"/>
                </a:ext>
              </a:extLst>
            </p:cNvPr>
            <p:cNvCxnSpPr/>
            <p:nvPr/>
          </p:nvCxnSpPr>
          <p:spPr bwMode="auto">
            <a:xfrm>
              <a:off x="1872809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2" name="直線コネクタ 361">
              <a:extLst>
                <a:ext uri="{FF2B5EF4-FFF2-40B4-BE49-F238E27FC236}">
                  <a16:creationId xmlns:a16="http://schemas.microsoft.com/office/drawing/2014/main" id="{7306EB51-8290-8894-F094-0E32148298D1}"/>
                </a:ext>
              </a:extLst>
            </p:cNvPr>
            <p:cNvCxnSpPr/>
            <p:nvPr/>
          </p:nvCxnSpPr>
          <p:spPr bwMode="auto">
            <a:xfrm>
              <a:off x="157466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3" name="直線コネクタ 362">
              <a:extLst>
                <a:ext uri="{FF2B5EF4-FFF2-40B4-BE49-F238E27FC236}">
                  <a16:creationId xmlns:a16="http://schemas.microsoft.com/office/drawing/2014/main" id="{9EB7A0D9-4CC9-1C7E-4145-BA37F2FD5A7A}"/>
                </a:ext>
              </a:extLst>
            </p:cNvPr>
            <p:cNvCxnSpPr/>
            <p:nvPr/>
          </p:nvCxnSpPr>
          <p:spPr bwMode="auto">
            <a:xfrm>
              <a:off x="1274643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F7BAEFC7-34BA-5D31-295A-20EA5080DC62}"/>
                </a:ext>
              </a:extLst>
            </p:cNvPr>
            <p:cNvCxnSpPr/>
            <p:nvPr/>
          </p:nvCxnSpPr>
          <p:spPr bwMode="auto">
            <a:xfrm>
              <a:off x="976762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5" name="楕円 9">
              <a:extLst>
                <a:ext uri="{FF2B5EF4-FFF2-40B4-BE49-F238E27FC236}">
                  <a16:creationId xmlns:a16="http://schemas.microsoft.com/office/drawing/2014/main" id="{A42E0B8D-3E3F-59EC-BEFF-2FDD6DB8E4B0}"/>
                </a:ext>
              </a:extLst>
            </p:cNvPr>
            <p:cNvSpPr/>
            <p:nvPr/>
          </p:nvSpPr>
          <p:spPr bwMode="auto">
            <a:xfrm>
              <a:off x="2171546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楕円 9">
              <a:extLst>
                <a:ext uri="{FF2B5EF4-FFF2-40B4-BE49-F238E27FC236}">
                  <a16:creationId xmlns:a16="http://schemas.microsoft.com/office/drawing/2014/main" id="{FB27AC9F-BE11-F8A0-4530-0045B7827151}"/>
                </a:ext>
              </a:extLst>
            </p:cNvPr>
            <p:cNvSpPr/>
            <p:nvPr/>
          </p:nvSpPr>
          <p:spPr bwMode="auto">
            <a:xfrm>
              <a:off x="2470524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楕円 9">
              <a:extLst>
                <a:ext uri="{FF2B5EF4-FFF2-40B4-BE49-F238E27FC236}">
                  <a16:creationId xmlns:a16="http://schemas.microsoft.com/office/drawing/2014/main" id="{4EA0C031-2D42-CF55-9582-EAD6B5E4CEAF}"/>
                </a:ext>
              </a:extLst>
            </p:cNvPr>
            <p:cNvSpPr/>
            <p:nvPr/>
          </p:nvSpPr>
          <p:spPr bwMode="auto">
            <a:xfrm>
              <a:off x="2769503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楕円 9">
              <a:extLst>
                <a:ext uri="{FF2B5EF4-FFF2-40B4-BE49-F238E27FC236}">
                  <a16:creationId xmlns:a16="http://schemas.microsoft.com/office/drawing/2014/main" id="{84A5D814-7600-024A-B0EC-F9A79CCB260D}"/>
                </a:ext>
              </a:extLst>
            </p:cNvPr>
            <p:cNvSpPr/>
            <p:nvPr/>
          </p:nvSpPr>
          <p:spPr bwMode="auto">
            <a:xfrm>
              <a:off x="3068481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69" name="直線コネクタ 368">
              <a:extLst>
                <a:ext uri="{FF2B5EF4-FFF2-40B4-BE49-F238E27FC236}">
                  <a16:creationId xmlns:a16="http://schemas.microsoft.com/office/drawing/2014/main" id="{9ABA61BB-866B-4E03-E253-E83F6D9262FD}"/>
                </a:ext>
              </a:extLst>
            </p:cNvPr>
            <p:cNvCxnSpPr/>
            <p:nvPr/>
          </p:nvCxnSpPr>
          <p:spPr bwMode="auto">
            <a:xfrm>
              <a:off x="3366500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0" name="直線コネクタ 369">
              <a:extLst>
                <a:ext uri="{FF2B5EF4-FFF2-40B4-BE49-F238E27FC236}">
                  <a16:creationId xmlns:a16="http://schemas.microsoft.com/office/drawing/2014/main" id="{8C89115F-C337-4863-DAFF-6008884189A7}"/>
                </a:ext>
              </a:extLst>
            </p:cNvPr>
            <p:cNvCxnSpPr/>
            <p:nvPr/>
          </p:nvCxnSpPr>
          <p:spPr bwMode="auto">
            <a:xfrm>
              <a:off x="306835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1" name="直線コネクタ 370">
              <a:extLst>
                <a:ext uri="{FF2B5EF4-FFF2-40B4-BE49-F238E27FC236}">
                  <a16:creationId xmlns:a16="http://schemas.microsoft.com/office/drawing/2014/main" id="{EB6F55AA-CCA3-C487-CA7D-8C469DEDEA99}"/>
                </a:ext>
              </a:extLst>
            </p:cNvPr>
            <p:cNvCxnSpPr/>
            <p:nvPr/>
          </p:nvCxnSpPr>
          <p:spPr bwMode="auto">
            <a:xfrm>
              <a:off x="2768335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2" name="直線コネクタ 371">
              <a:extLst>
                <a:ext uri="{FF2B5EF4-FFF2-40B4-BE49-F238E27FC236}">
                  <a16:creationId xmlns:a16="http://schemas.microsoft.com/office/drawing/2014/main" id="{4F759A4B-48D9-5589-52F2-5D44359E40D9}"/>
                </a:ext>
              </a:extLst>
            </p:cNvPr>
            <p:cNvCxnSpPr/>
            <p:nvPr/>
          </p:nvCxnSpPr>
          <p:spPr bwMode="auto">
            <a:xfrm>
              <a:off x="2470453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3" name="テキスト ボックス 372">
              <a:extLst>
                <a:ext uri="{FF2B5EF4-FFF2-40B4-BE49-F238E27FC236}">
                  <a16:creationId xmlns:a16="http://schemas.microsoft.com/office/drawing/2014/main" id="{A0761CAC-ACFF-FD75-C296-A3AE934C6AB9}"/>
                </a:ext>
              </a:extLst>
            </p:cNvPr>
            <p:cNvSpPr txBox="1"/>
            <p:nvPr/>
          </p:nvSpPr>
          <p:spPr>
            <a:xfrm>
              <a:off x="814596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4" name="テキスト ボックス 373">
              <a:extLst>
                <a:ext uri="{FF2B5EF4-FFF2-40B4-BE49-F238E27FC236}">
                  <a16:creationId xmlns:a16="http://schemas.microsoft.com/office/drawing/2014/main" id="{AD3D60D7-E66A-1E00-A1C3-2FAA4107AD31}"/>
                </a:ext>
              </a:extLst>
            </p:cNvPr>
            <p:cNvSpPr txBox="1"/>
            <p:nvPr/>
          </p:nvSpPr>
          <p:spPr>
            <a:xfrm>
              <a:off x="1113574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5" name="テキスト ボックス 374">
              <a:extLst>
                <a:ext uri="{FF2B5EF4-FFF2-40B4-BE49-F238E27FC236}">
                  <a16:creationId xmlns:a16="http://schemas.microsoft.com/office/drawing/2014/main" id="{3063C838-9BD2-FCD7-9BEB-8A5F65D63478}"/>
                </a:ext>
              </a:extLst>
            </p:cNvPr>
            <p:cNvSpPr txBox="1"/>
            <p:nvPr/>
          </p:nvSpPr>
          <p:spPr>
            <a:xfrm>
              <a:off x="1412553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6" name="テキスト ボックス 375">
              <a:extLst>
                <a:ext uri="{FF2B5EF4-FFF2-40B4-BE49-F238E27FC236}">
                  <a16:creationId xmlns:a16="http://schemas.microsoft.com/office/drawing/2014/main" id="{442EAEC3-D742-6131-E274-A2A0F6AD3F4E}"/>
                </a:ext>
              </a:extLst>
            </p:cNvPr>
            <p:cNvSpPr txBox="1"/>
            <p:nvPr/>
          </p:nvSpPr>
          <p:spPr>
            <a:xfrm>
              <a:off x="1711530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7" name="テキスト ボックス 376">
              <a:extLst>
                <a:ext uri="{FF2B5EF4-FFF2-40B4-BE49-F238E27FC236}">
                  <a16:creationId xmlns:a16="http://schemas.microsoft.com/office/drawing/2014/main" id="{7ADAF399-F947-609D-4800-8FB042A584D3}"/>
                </a:ext>
              </a:extLst>
            </p:cNvPr>
            <p:cNvSpPr txBox="1"/>
            <p:nvPr/>
          </p:nvSpPr>
          <p:spPr>
            <a:xfrm>
              <a:off x="2010508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8" name="テキスト ボックス 377">
              <a:extLst>
                <a:ext uri="{FF2B5EF4-FFF2-40B4-BE49-F238E27FC236}">
                  <a16:creationId xmlns:a16="http://schemas.microsoft.com/office/drawing/2014/main" id="{EE5E0146-47F6-E9BA-2EB5-E6C4F584E531}"/>
                </a:ext>
              </a:extLst>
            </p:cNvPr>
            <p:cNvSpPr txBox="1"/>
            <p:nvPr/>
          </p:nvSpPr>
          <p:spPr>
            <a:xfrm>
              <a:off x="3205222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9" name="テキスト ボックス 378">
              <a:extLst>
                <a:ext uri="{FF2B5EF4-FFF2-40B4-BE49-F238E27FC236}">
                  <a16:creationId xmlns:a16="http://schemas.microsoft.com/office/drawing/2014/main" id="{B38E2F00-2393-6A1A-9679-08025C186DCB}"/>
                </a:ext>
              </a:extLst>
            </p:cNvPr>
            <p:cNvSpPr txBox="1"/>
            <p:nvPr/>
          </p:nvSpPr>
          <p:spPr>
            <a:xfrm>
              <a:off x="2308287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0" name="テキスト ボックス 379">
              <a:extLst>
                <a:ext uri="{FF2B5EF4-FFF2-40B4-BE49-F238E27FC236}">
                  <a16:creationId xmlns:a16="http://schemas.microsoft.com/office/drawing/2014/main" id="{151B5C73-7825-9377-F5B7-9E1F7F25FD6E}"/>
                </a:ext>
              </a:extLst>
            </p:cNvPr>
            <p:cNvSpPr txBox="1"/>
            <p:nvPr/>
          </p:nvSpPr>
          <p:spPr>
            <a:xfrm>
              <a:off x="2607265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1" name="テキスト ボックス 380">
              <a:extLst>
                <a:ext uri="{FF2B5EF4-FFF2-40B4-BE49-F238E27FC236}">
                  <a16:creationId xmlns:a16="http://schemas.microsoft.com/office/drawing/2014/main" id="{F3605A7D-E548-BC1B-89A9-6A31CDB66354}"/>
                </a:ext>
              </a:extLst>
            </p:cNvPr>
            <p:cNvSpPr txBox="1"/>
            <p:nvPr/>
          </p:nvSpPr>
          <p:spPr>
            <a:xfrm>
              <a:off x="2906244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A6B7E00B-5A70-C154-F27C-0B2254F270D0}"/>
              </a:ext>
            </a:extLst>
          </p:cNvPr>
          <p:cNvGrpSpPr/>
          <p:nvPr/>
        </p:nvGrpSpPr>
        <p:grpSpPr>
          <a:xfrm>
            <a:off x="677525" y="5927037"/>
            <a:ext cx="2689424" cy="474810"/>
            <a:chOff x="677525" y="5927037"/>
            <a:chExt cx="2689424" cy="474810"/>
          </a:xfrm>
        </p:grpSpPr>
        <p:sp>
          <p:nvSpPr>
            <p:cNvPr id="383" name="楕円 9">
              <a:extLst>
                <a:ext uri="{FF2B5EF4-FFF2-40B4-BE49-F238E27FC236}">
                  <a16:creationId xmlns:a16="http://schemas.microsoft.com/office/drawing/2014/main" id="{FF8AB718-8E3F-65CC-43E0-D3CBC126A649}"/>
                </a:ext>
              </a:extLst>
            </p:cNvPr>
            <p:cNvSpPr/>
            <p:nvPr/>
          </p:nvSpPr>
          <p:spPr bwMode="auto">
            <a:xfrm>
              <a:off x="677723" y="5974559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テキスト ボックス 383">
              <a:extLst>
                <a:ext uri="{FF2B5EF4-FFF2-40B4-BE49-F238E27FC236}">
                  <a16:creationId xmlns:a16="http://schemas.microsoft.com/office/drawing/2014/main" id="{AAA41581-E9BE-2177-5DE7-A45C6868B2CC}"/>
                </a:ext>
              </a:extLst>
            </p:cNvPr>
            <p:cNvSpPr txBox="1"/>
            <p:nvPr/>
          </p:nvSpPr>
          <p:spPr>
            <a:xfrm>
              <a:off x="1961879" y="5927037"/>
              <a:ext cx="120914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323E6914-CE9C-DB68-AF67-CE94DA62FE95}"/>
                </a:ext>
              </a:extLst>
            </p:cNvPr>
            <p:cNvCxnSpPr/>
            <p:nvPr/>
          </p:nvCxnSpPr>
          <p:spPr bwMode="auto">
            <a:xfrm>
              <a:off x="3366949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6" name="楕円 9">
              <a:extLst>
                <a:ext uri="{FF2B5EF4-FFF2-40B4-BE49-F238E27FC236}">
                  <a16:creationId xmlns:a16="http://schemas.microsoft.com/office/drawing/2014/main" id="{BE5533E1-E52C-92C4-2CED-6D50FC4AE3D8}"/>
                </a:ext>
              </a:extLst>
            </p:cNvPr>
            <p:cNvSpPr/>
            <p:nvPr/>
          </p:nvSpPr>
          <p:spPr bwMode="auto">
            <a:xfrm>
              <a:off x="677822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楕円 9">
              <a:extLst>
                <a:ext uri="{FF2B5EF4-FFF2-40B4-BE49-F238E27FC236}">
                  <a16:creationId xmlns:a16="http://schemas.microsoft.com/office/drawing/2014/main" id="{B9D80824-DA25-49C2-3C77-FC0F5018A1F3}"/>
                </a:ext>
              </a:extLst>
            </p:cNvPr>
            <p:cNvSpPr/>
            <p:nvPr/>
          </p:nvSpPr>
          <p:spPr bwMode="auto">
            <a:xfrm>
              <a:off x="946887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楕円 9">
              <a:extLst>
                <a:ext uri="{FF2B5EF4-FFF2-40B4-BE49-F238E27FC236}">
                  <a16:creationId xmlns:a16="http://schemas.microsoft.com/office/drawing/2014/main" id="{C343BD37-C548-ADEE-88FA-80C3D926EB96}"/>
                </a:ext>
              </a:extLst>
            </p:cNvPr>
            <p:cNvSpPr/>
            <p:nvPr/>
          </p:nvSpPr>
          <p:spPr bwMode="auto">
            <a:xfrm>
              <a:off x="1215952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楕円 9">
              <a:extLst>
                <a:ext uri="{FF2B5EF4-FFF2-40B4-BE49-F238E27FC236}">
                  <a16:creationId xmlns:a16="http://schemas.microsoft.com/office/drawing/2014/main" id="{B3FFB257-7BCA-711A-9152-FF6A4351826C}"/>
                </a:ext>
              </a:extLst>
            </p:cNvPr>
            <p:cNvSpPr/>
            <p:nvPr/>
          </p:nvSpPr>
          <p:spPr bwMode="auto">
            <a:xfrm>
              <a:off x="1485016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楕円 9">
              <a:extLst>
                <a:ext uri="{FF2B5EF4-FFF2-40B4-BE49-F238E27FC236}">
                  <a16:creationId xmlns:a16="http://schemas.microsoft.com/office/drawing/2014/main" id="{D3A5635C-C3AE-AB96-80CA-02C8CD1EF971}"/>
                </a:ext>
              </a:extLst>
            </p:cNvPr>
            <p:cNvSpPr/>
            <p:nvPr/>
          </p:nvSpPr>
          <p:spPr bwMode="auto">
            <a:xfrm>
              <a:off x="1754080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91" name="直線コネクタ 390">
              <a:extLst>
                <a:ext uri="{FF2B5EF4-FFF2-40B4-BE49-F238E27FC236}">
                  <a16:creationId xmlns:a16="http://schemas.microsoft.com/office/drawing/2014/main" id="{E5240EDA-3AB6-B00E-F978-4608231F6E3B}"/>
                </a:ext>
              </a:extLst>
            </p:cNvPr>
            <p:cNvCxnSpPr/>
            <p:nvPr/>
          </p:nvCxnSpPr>
          <p:spPr bwMode="auto">
            <a:xfrm>
              <a:off x="677525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2" name="直線コネクタ 391">
              <a:extLst>
                <a:ext uri="{FF2B5EF4-FFF2-40B4-BE49-F238E27FC236}">
                  <a16:creationId xmlns:a16="http://schemas.microsoft.com/office/drawing/2014/main" id="{229A61AA-1BDF-992C-1BD1-FC858BA31F1E}"/>
                </a:ext>
              </a:extLst>
            </p:cNvPr>
            <p:cNvCxnSpPr/>
            <p:nvPr/>
          </p:nvCxnSpPr>
          <p:spPr bwMode="auto">
            <a:xfrm>
              <a:off x="2022506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3" name="直線コネクタ 392">
              <a:extLst>
                <a:ext uri="{FF2B5EF4-FFF2-40B4-BE49-F238E27FC236}">
                  <a16:creationId xmlns:a16="http://schemas.microsoft.com/office/drawing/2014/main" id="{99782176-464A-C860-FD2A-F6017BB78E05}"/>
                </a:ext>
              </a:extLst>
            </p:cNvPr>
            <p:cNvCxnSpPr/>
            <p:nvPr/>
          </p:nvCxnSpPr>
          <p:spPr bwMode="auto">
            <a:xfrm>
              <a:off x="1753218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4" name="直線コネクタ 393">
              <a:extLst>
                <a:ext uri="{FF2B5EF4-FFF2-40B4-BE49-F238E27FC236}">
                  <a16:creationId xmlns:a16="http://schemas.microsoft.com/office/drawing/2014/main" id="{4566613D-9883-15BE-D3AC-CB7EF5452019}"/>
                </a:ext>
              </a:extLst>
            </p:cNvPr>
            <p:cNvCxnSpPr/>
            <p:nvPr/>
          </p:nvCxnSpPr>
          <p:spPr bwMode="auto">
            <a:xfrm>
              <a:off x="1484906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5" name="直線コネクタ 394">
              <a:extLst>
                <a:ext uri="{FF2B5EF4-FFF2-40B4-BE49-F238E27FC236}">
                  <a16:creationId xmlns:a16="http://schemas.microsoft.com/office/drawing/2014/main" id="{9D74BAB1-11CC-B631-3101-E0469302C5B3}"/>
                </a:ext>
              </a:extLst>
            </p:cNvPr>
            <p:cNvCxnSpPr/>
            <p:nvPr/>
          </p:nvCxnSpPr>
          <p:spPr bwMode="auto">
            <a:xfrm>
              <a:off x="1214901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6" name="直線コネクタ 395">
              <a:extLst>
                <a:ext uri="{FF2B5EF4-FFF2-40B4-BE49-F238E27FC236}">
                  <a16:creationId xmlns:a16="http://schemas.microsoft.com/office/drawing/2014/main" id="{005D1080-3E9B-39F9-0C29-EEB828B9E9E7}"/>
                </a:ext>
              </a:extLst>
            </p:cNvPr>
            <p:cNvCxnSpPr/>
            <p:nvPr/>
          </p:nvCxnSpPr>
          <p:spPr bwMode="auto">
            <a:xfrm>
              <a:off x="946823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7" name="直線コネクタ 396">
              <a:extLst>
                <a:ext uri="{FF2B5EF4-FFF2-40B4-BE49-F238E27FC236}">
                  <a16:creationId xmlns:a16="http://schemas.microsoft.com/office/drawing/2014/main" id="{6D179417-8513-7A26-F398-A4CF774D27EE}"/>
                </a:ext>
              </a:extLst>
            </p:cNvPr>
            <p:cNvCxnSpPr/>
            <p:nvPr/>
          </p:nvCxnSpPr>
          <p:spPr bwMode="auto">
            <a:xfrm>
              <a:off x="677525" y="6313740"/>
              <a:ext cx="26892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8" name="楕円 9">
              <a:extLst>
                <a:ext uri="{FF2B5EF4-FFF2-40B4-BE49-F238E27FC236}">
                  <a16:creationId xmlns:a16="http://schemas.microsoft.com/office/drawing/2014/main" id="{5E53DE15-AEA3-12F3-D9E1-A050D9D426E9}"/>
                </a:ext>
              </a:extLst>
            </p:cNvPr>
            <p:cNvSpPr/>
            <p:nvPr/>
          </p:nvSpPr>
          <p:spPr bwMode="auto">
            <a:xfrm>
              <a:off x="2022066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楕円 9">
              <a:extLst>
                <a:ext uri="{FF2B5EF4-FFF2-40B4-BE49-F238E27FC236}">
                  <a16:creationId xmlns:a16="http://schemas.microsoft.com/office/drawing/2014/main" id="{6C141AA9-62D2-08BC-BFE4-D12D77ECC483}"/>
                </a:ext>
              </a:extLst>
            </p:cNvPr>
            <p:cNvSpPr/>
            <p:nvPr/>
          </p:nvSpPr>
          <p:spPr bwMode="auto">
            <a:xfrm>
              <a:off x="2291131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楕円 9">
              <a:extLst>
                <a:ext uri="{FF2B5EF4-FFF2-40B4-BE49-F238E27FC236}">
                  <a16:creationId xmlns:a16="http://schemas.microsoft.com/office/drawing/2014/main" id="{16EF950C-357E-7457-67C3-3A196DF95645}"/>
                </a:ext>
              </a:extLst>
            </p:cNvPr>
            <p:cNvSpPr/>
            <p:nvPr/>
          </p:nvSpPr>
          <p:spPr bwMode="auto">
            <a:xfrm>
              <a:off x="2560196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楕円 9">
              <a:extLst>
                <a:ext uri="{FF2B5EF4-FFF2-40B4-BE49-F238E27FC236}">
                  <a16:creationId xmlns:a16="http://schemas.microsoft.com/office/drawing/2014/main" id="{43AC1ACF-8B24-210A-4A12-73AD0C717EC7}"/>
                </a:ext>
              </a:extLst>
            </p:cNvPr>
            <p:cNvSpPr/>
            <p:nvPr/>
          </p:nvSpPr>
          <p:spPr bwMode="auto">
            <a:xfrm>
              <a:off x="2829261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楕円 9">
              <a:extLst>
                <a:ext uri="{FF2B5EF4-FFF2-40B4-BE49-F238E27FC236}">
                  <a16:creationId xmlns:a16="http://schemas.microsoft.com/office/drawing/2014/main" id="{879CD018-ABEB-C31E-4153-DA8B9EA89822}"/>
                </a:ext>
              </a:extLst>
            </p:cNvPr>
            <p:cNvSpPr/>
            <p:nvPr/>
          </p:nvSpPr>
          <p:spPr bwMode="auto">
            <a:xfrm>
              <a:off x="3098324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03" name="直線コネクタ 402">
              <a:extLst>
                <a:ext uri="{FF2B5EF4-FFF2-40B4-BE49-F238E27FC236}">
                  <a16:creationId xmlns:a16="http://schemas.microsoft.com/office/drawing/2014/main" id="{26EED183-6C11-A830-2571-B21F24C0CB3F}"/>
                </a:ext>
              </a:extLst>
            </p:cNvPr>
            <p:cNvCxnSpPr/>
            <p:nvPr/>
          </p:nvCxnSpPr>
          <p:spPr bwMode="auto">
            <a:xfrm>
              <a:off x="3097462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4" name="直線コネクタ 403">
              <a:extLst>
                <a:ext uri="{FF2B5EF4-FFF2-40B4-BE49-F238E27FC236}">
                  <a16:creationId xmlns:a16="http://schemas.microsoft.com/office/drawing/2014/main" id="{E5763A68-D7EE-60E6-CAE6-0D728F961F55}"/>
                </a:ext>
              </a:extLst>
            </p:cNvPr>
            <p:cNvCxnSpPr/>
            <p:nvPr/>
          </p:nvCxnSpPr>
          <p:spPr bwMode="auto">
            <a:xfrm>
              <a:off x="2829150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5" name="直線コネクタ 404">
              <a:extLst>
                <a:ext uri="{FF2B5EF4-FFF2-40B4-BE49-F238E27FC236}">
                  <a16:creationId xmlns:a16="http://schemas.microsoft.com/office/drawing/2014/main" id="{AD7F25FB-D9CD-0031-FD34-0277D3A866E8}"/>
                </a:ext>
              </a:extLst>
            </p:cNvPr>
            <p:cNvCxnSpPr/>
            <p:nvPr/>
          </p:nvCxnSpPr>
          <p:spPr bwMode="auto">
            <a:xfrm>
              <a:off x="2559145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6" name="直線コネクタ 405">
              <a:extLst>
                <a:ext uri="{FF2B5EF4-FFF2-40B4-BE49-F238E27FC236}">
                  <a16:creationId xmlns:a16="http://schemas.microsoft.com/office/drawing/2014/main" id="{33E4ABDA-A6BD-4855-914C-035DDB1D0487}"/>
                </a:ext>
              </a:extLst>
            </p:cNvPr>
            <p:cNvCxnSpPr/>
            <p:nvPr/>
          </p:nvCxnSpPr>
          <p:spPr bwMode="auto">
            <a:xfrm>
              <a:off x="2291067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7" name="テキスト ボックス 406">
              <a:extLst>
                <a:ext uri="{FF2B5EF4-FFF2-40B4-BE49-F238E27FC236}">
                  <a16:creationId xmlns:a16="http://schemas.microsoft.com/office/drawing/2014/main" id="{3CD627B2-5704-9FA2-B06A-669D5688F60C}"/>
                </a:ext>
              </a:extLst>
            </p:cNvPr>
            <p:cNvSpPr txBox="1"/>
            <p:nvPr/>
          </p:nvSpPr>
          <p:spPr>
            <a:xfrm>
              <a:off x="805057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8" name="テキスト ボックス 407">
              <a:extLst>
                <a:ext uri="{FF2B5EF4-FFF2-40B4-BE49-F238E27FC236}">
                  <a16:creationId xmlns:a16="http://schemas.microsoft.com/office/drawing/2014/main" id="{B37683F4-763C-5D1E-A425-FAF41E2BC18C}"/>
                </a:ext>
              </a:extLst>
            </p:cNvPr>
            <p:cNvSpPr txBox="1"/>
            <p:nvPr/>
          </p:nvSpPr>
          <p:spPr>
            <a:xfrm>
              <a:off x="1073400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9" name="テキスト ボックス 408">
              <a:extLst>
                <a:ext uri="{FF2B5EF4-FFF2-40B4-BE49-F238E27FC236}">
                  <a16:creationId xmlns:a16="http://schemas.microsoft.com/office/drawing/2014/main" id="{92047CAB-DA85-273E-14D5-ABF1B059BAB7}"/>
                </a:ext>
              </a:extLst>
            </p:cNvPr>
            <p:cNvSpPr txBox="1"/>
            <p:nvPr/>
          </p:nvSpPr>
          <p:spPr>
            <a:xfrm>
              <a:off x="1341744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0" name="テキスト ボックス 409">
              <a:extLst>
                <a:ext uri="{FF2B5EF4-FFF2-40B4-BE49-F238E27FC236}">
                  <a16:creationId xmlns:a16="http://schemas.microsoft.com/office/drawing/2014/main" id="{D34C5793-64D4-8A3D-B7D8-A8F2FA394AC6}"/>
                </a:ext>
              </a:extLst>
            </p:cNvPr>
            <p:cNvSpPr txBox="1"/>
            <p:nvPr/>
          </p:nvSpPr>
          <p:spPr>
            <a:xfrm>
              <a:off x="1610086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1" name="テキスト ボックス 410">
              <a:extLst>
                <a:ext uri="{FF2B5EF4-FFF2-40B4-BE49-F238E27FC236}">
                  <a16:creationId xmlns:a16="http://schemas.microsoft.com/office/drawing/2014/main" id="{A117DB0A-3923-DEAF-4D2C-268F97B00DA5}"/>
                </a:ext>
              </a:extLst>
            </p:cNvPr>
            <p:cNvSpPr txBox="1"/>
            <p:nvPr/>
          </p:nvSpPr>
          <p:spPr>
            <a:xfrm>
              <a:off x="1878430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2" name="テキスト ボックス 411">
              <a:extLst>
                <a:ext uri="{FF2B5EF4-FFF2-40B4-BE49-F238E27FC236}">
                  <a16:creationId xmlns:a16="http://schemas.microsoft.com/office/drawing/2014/main" id="{4073113F-13E7-E814-1864-66478BDBAD82}"/>
                </a:ext>
              </a:extLst>
            </p:cNvPr>
            <p:cNvSpPr txBox="1"/>
            <p:nvPr/>
          </p:nvSpPr>
          <p:spPr>
            <a:xfrm>
              <a:off x="2146773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3" name="テキスト ボックス 412">
              <a:extLst>
                <a:ext uri="{FF2B5EF4-FFF2-40B4-BE49-F238E27FC236}">
                  <a16:creationId xmlns:a16="http://schemas.microsoft.com/office/drawing/2014/main" id="{C8A6E6E6-6E28-AED7-A63C-4CA67A8C958B}"/>
                </a:ext>
              </a:extLst>
            </p:cNvPr>
            <p:cNvSpPr txBox="1"/>
            <p:nvPr/>
          </p:nvSpPr>
          <p:spPr>
            <a:xfrm>
              <a:off x="2415116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4" name="テキスト ボックス 413">
              <a:extLst>
                <a:ext uri="{FF2B5EF4-FFF2-40B4-BE49-F238E27FC236}">
                  <a16:creationId xmlns:a16="http://schemas.microsoft.com/office/drawing/2014/main" id="{1F5F18C7-9C23-67EE-0830-1A621633F9CC}"/>
                </a:ext>
              </a:extLst>
            </p:cNvPr>
            <p:cNvSpPr txBox="1"/>
            <p:nvPr/>
          </p:nvSpPr>
          <p:spPr>
            <a:xfrm>
              <a:off x="2683459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5" name="テキスト ボックス 414">
              <a:extLst>
                <a:ext uri="{FF2B5EF4-FFF2-40B4-BE49-F238E27FC236}">
                  <a16:creationId xmlns:a16="http://schemas.microsoft.com/office/drawing/2014/main" id="{8773FDD8-BBF9-786E-EDB4-363BDBCA0B28}"/>
                </a:ext>
              </a:extLst>
            </p:cNvPr>
            <p:cNvSpPr txBox="1"/>
            <p:nvPr/>
          </p:nvSpPr>
          <p:spPr>
            <a:xfrm>
              <a:off x="2951802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6" name="テキスト ボックス 415">
              <a:extLst>
                <a:ext uri="{FF2B5EF4-FFF2-40B4-BE49-F238E27FC236}">
                  <a16:creationId xmlns:a16="http://schemas.microsoft.com/office/drawing/2014/main" id="{445A47DA-0F9D-F563-B22B-62FBAACD1D4E}"/>
                </a:ext>
              </a:extLst>
            </p:cNvPr>
            <p:cNvSpPr txBox="1"/>
            <p:nvPr/>
          </p:nvSpPr>
          <p:spPr>
            <a:xfrm>
              <a:off x="3220144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7564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当分、分割表記パーツ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B346D99-D514-581B-A39D-17E18BB9269E}"/>
              </a:ext>
            </a:extLst>
          </p:cNvPr>
          <p:cNvGrpSpPr/>
          <p:nvPr/>
        </p:nvGrpSpPr>
        <p:grpSpPr>
          <a:xfrm>
            <a:off x="3601287" y="1065978"/>
            <a:ext cx="5669764" cy="225025"/>
            <a:chOff x="3601287" y="1065978"/>
            <a:chExt cx="5669764" cy="225025"/>
          </a:xfrm>
        </p:grpSpPr>
        <p:sp>
          <p:nvSpPr>
            <p:cNvPr id="4" name="楕円 9">
              <a:extLst>
                <a:ext uri="{FF2B5EF4-FFF2-40B4-BE49-F238E27FC236}">
                  <a16:creationId xmlns:a16="http://schemas.microsoft.com/office/drawing/2014/main" id="{05D76CEE-C782-39A8-4AE1-4F96AA6CB579}"/>
                </a:ext>
              </a:extLst>
            </p:cNvPr>
            <p:cNvSpPr/>
            <p:nvPr/>
          </p:nvSpPr>
          <p:spPr bwMode="auto">
            <a:xfrm>
              <a:off x="3604411" y="1065978"/>
              <a:ext cx="282995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楕円 9">
              <a:extLst>
                <a:ext uri="{FF2B5EF4-FFF2-40B4-BE49-F238E27FC236}">
                  <a16:creationId xmlns:a16="http://schemas.microsoft.com/office/drawing/2014/main" id="{4F017FED-FD3D-2A45-39BF-48D51ACC97F1}"/>
                </a:ext>
              </a:extLst>
            </p:cNvPr>
            <p:cNvSpPr/>
            <p:nvPr/>
          </p:nvSpPr>
          <p:spPr bwMode="auto">
            <a:xfrm>
              <a:off x="6441100" y="1065978"/>
              <a:ext cx="282995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CB69AA8E-6B39-5A79-13BE-7A345B6B9038}"/>
                </a:ext>
              </a:extLst>
            </p:cNvPr>
            <p:cNvCxnSpPr/>
            <p:nvPr/>
          </p:nvCxnSpPr>
          <p:spPr bwMode="auto">
            <a:xfrm>
              <a:off x="3601287" y="112223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1C0C40DB-CCF4-1E5A-2584-E187917C397A}"/>
                </a:ext>
              </a:extLst>
            </p:cNvPr>
            <p:cNvCxnSpPr/>
            <p:nvPr/>
          </p:nvCxnSpPr>
          <p:spPr bwMode="auto">
            <a:xfrm>
              <a:off x="9266707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67FBEB5D-338A-6947-3B1A-994774E93250}"/>
                </a:ext>
              </a:extLst>
            </p:cNvPr>
            <p:cNvCxnSpPr/>
            <p:nvPr/>
          </p:nvCxnSpPr>
          <p:spPr bwMode="auto">
            <a:xfrm>
              <a:off x="6440425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63F46A67-9913-5977-2BAB-5C63A837781A}"/>
                </a:ext>
              </a:extLst>
            </p:cNvPr>
            <p:cNvCxnSpPr/>
            <p:nvPr/>
          </p:nvCxnSpPr>
          <p:spPr bwMode="auto">
            <a:xfrm>
              <a:off x="3601287" y="1202896"/>
              <a:ext cx="566542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3865C69-64E2-4EF9-B30B-E1ED24DDEAA3}"/>
              </a:ext>
            </a:extLst>
          </p:cNvPr>
          <p:cNvGrpSpPr/>
          <p:nvPr/>
        </p:nvGrpSpPr>
        <p:grpSpPr>
          <a:xfrm>
            <a:off x="3601286" y="1704834"/>
            <a:ext cx="5671771" cy="225025"/>
            <a:chOff x="3601286" y="1704834"/>
            <a:chExt cx="5671771" cy="225025"/>
          </a:xfrm>
        </p:grpSpPr>
        <p:sp>
          <p:nvSpPr>
            <p:cNvPr id="11" name="楕円 9">
              <a:extLst>
                <a:ext uri="{FF2B5EF4-FFF2-40B4-BE49-F238E27FC236}">
                  <a16:creationId xmlns:a16="http://schemas.microsoft.com/office/drawing/2014/main" id="{04C136FF-827A-5CD7-3377-8057DB6479C6}"/>
                </a:ext>
              </a:extLst>
            </p:cNvPr>
            <p:cNvSpPr/>
            <p:nvPr/>
          </p:nvSpPr>
          <p:spPr bwMode="auto">
            <a:xfrm>
              <a:off x="3603365" y="1704834"/>
              <a:ext cx="18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楕円 9">
              <a:extLst>
                <a:ext uri="{FF2B5EF4-FFF2-40B4-BE49-F238E27FC236}">
                  <a16:creationId xmlns:a16="http://schemas.microsoft.com/office/drawing/2014/main" id="{036FD430-EDE6-1200-B27B-AE6B40122F3F}"/>
                </a:ext>
              </a:extLst>
            </p:cNvPr>
            <p:cNvSpPr/>
            <p:nvPr/>
          </p:nvSpPr>
          <p:spPr bwMode="auto">
            <a:xfrm>
              <a:off x="5491402" y="1704834"/>
              <a:ext cx="18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楕円 9">
              <a:extLst>
                <a:ext uri="{FF2B5EF4-FFF2-40B4-BE49-F238E27FC236}">
                  <a16:creationId xmlns:a16="http://schemas.microsoft.com/office/drawing/2014/main" id="{A023F14D-B26D-E905-4BC3-87AD3963314D}"/>
                </a:ext>
              </a:extLst>
            </p:cNvPr>
            <p:cNvSpPr/>
            <p:nvPr/>
          </p:nvSpPr>
          <p:spPr bwMode="auto">
            <a:xfrm>
              <a:off x="7379439" y="1704834"/>
              <a:ext cx="18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CA07CA60-677A-315D-D27A-D61EF2694BF6}"/>
                </a:ext>
              </a:extLst>
            </p:cNvPr>
            <p:cNvCxnSpPr/>
            <p:nvPr/>
          </p:nvCxnSpPr>
          <p:spPr bwMode="auto">
            <a:xfrm>
              <a:off x="3601286" y="176109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42D646BD-C313-2562-2F72-96CB8A37193C}"/>
                </a:ext>
              </a:extLst>
            </p:cNvPr>
            <p:cNvCxnSpPr/>
            <p:nvPr/>
          </p:nvCxnSpPr>
          <p:spPr bwMode="auto">
            <a:xfrm>
              <a:off x="9266701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34EAF76B-7570-F814-968C-AC35D68D7A62}"/>
                </a:ext>
              </a:extLst>
            </p:cNvPr>
            <p:cNvCxnSpPr/>
            <p:nvPr/>
          </p:nvCxnSpPr>
          <p:spPr bwMode="auto">
            <a:xfrm>
              <a:off x="7372063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EC1F70CD-077C-E78F-BE5E-D20E6E48370B}"/>
                </a:ext>
              </a:extLst>
            </p:cNvPr>
            <p:cNvCxnSpPr/>
            <p:nvPr/>
          </p:nvCxnSpPr>
          <p:spPr bwMode="auto">
            <a:xfrm>
              <a:off x="5490953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983CA887-F826-4324-CE61-6F422F93E6EA}"/>
                </a:ext>
              </a:extLst>
            </p:cNvPr>
            <p:cNvCxnSpPr/>
            <p:nvPr/>
          </p:nvCxnSpPr>
          <p:spPr bwMode="auto">
            <a:xfrm>
              <a:off x="3601287" y="1841752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F805CB1-0048-5F2A-40A7-58FD0DA28D58}"/>
              </a:ext>
            </a:extLst>
          </p:cNvPr>
          <p:cNvGrpSpPr/>
          <p:nvPr/>
        </p:nvGrpSpPr>
        <p:grpSpPr>
          <a:xfrm>
            <a:off x="3601287" y="2343690"/>
            <a:ext cx="5671770" cy="225025"/>
            <a:chOff x="3601287" y="2343690"/>
            <a:chExt cx="5671770" cy="225025"/>
          </a:xfrm>
        </p:grpSpPr>
        <p:sp>
          <p:nvSpPr>
            <p:cNvPr id="20" name="楕円 9">
              <a:extLst>
                <a:ext uri="{FF2B5EF4-FFF2-40B4-BE49-F238E27FC236}">
                  <a16:creationId xmlns:a16="http://schemas.microsoft.com/office/drawing/2014/main" id="{9364A17C-90C6-6A62-9550-E2F74D83CB90}"/>
                </a:ext>
              </a:extLst>
            </p:cNvPr>
            <p:cNvSpPr/>
            <p:nvPr/>
          </p:nvSpPr>
          <p:spPr bwMode="auto">
            <a:xfrm>
              <a:off x="3602849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楕円 9">
              <a:extLst>
                <a:ext uri="{FF2B5EF4-FFF2-40B4-BE49-F238E27FC236}">
                  <a16:creationId xmlns:a16="http://schemas.microsoft.com/office/drawing/2014/main" id="{A8788AFA-EF60-F047-0CB7-E57FD5A7D264}"/>
                </a:ext>
              </a:extLst>
            </p:cNvPr>
            <p:cNvSpPr/>
            <p:nvPr/>
          </p:nvSpPr>
          <p:spPr bwMode="auto">
            <a:xfrm>
              <a:off x="5021244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楕円 9">
              <a:extLst>
                <a:ext uri="{FF2B5EF4-FFF2-40B4-BE49-F238E27FC236}">
                  <a16:creationId xmlns:a16="http://schemas.microsoft.com/office/drawing/2014/main" id="{3CF96383-0BAD-59C0-9281-1CB3F4B7988D}"/>
                </a:ext>
              </a:extLst>
            </p:cNvPr>
            <p:cNvSpPr/>
            <p:nvPr/>
          </p:nvSpPr>
          <p:spPr bwMode="auto">
            <a:xfrm>
              <a:off x="6439639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楕円 9">
              <a:extLst>
                <a:ext uri="{FF2B5EF4-FFF2-40B4-BE49-F238E27FC236}">
                  <a16:creationId xmlns:a16="http://schemas.microsoft.com/office/drawing/2014/main" id="{8814910F-FCD7-6628-C7D2-4B54A3723726}"/>
                </a:ext>
              </a:extLst>
            </p:cNvPr>
            <p:cNvSpPr/>
            <p:nvPr/>
          </p:nvSpPr>
          <p:spPr bwMode="auto">
            <a:xfrm>
              <a:off x="7858031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FC8C26E0-B206-DBCE-0312-B9FFE230F74F}"/>
                </a:ext>
              </a:extLst>
            </p:cNvPr>
            <p:cNvCxnSpPr/>
            <p:nvPr/>
          </p:nvCxnSpPr>
          <p:spPr bwMode="auto">
            <a:xfrm>
              <a:off x="3601287" y="239994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0C7CADB9-6CBE-97BB-C373-763B4921DE4C}"/>
                </a:ext>
              </a:extLst>
            </p:cNvPr>
            <p:cNvCxnSpPr/>
            <p:nvPr/>
          </p:nvCxnSpPr>
          <p:spPr bwMode="auto">
            <a:xfrm>
              <a:off x="9271875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9AB47CE4-961E-153D-B78A-2BB32F2F6BED}"/>
                </a:ext>
              </a:extLst>
            </p:cNvPr>
            <p:cNvCxnSpPr/>
            <p:nvPr/>
          </p:nvCxnSpPr>
          <p:spPr bwMode="auto">
            <a:xfrm>
              <a:off x="7857452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65B2D44-0F5B-9449-9B45-CDE99DBBB7AE}"/>
                </a:ext>
              </a:extLst>
            </p:cNvPr>
            <p:cNvCxnSpPr/>
            <p:nvPr/>
          </p:nvCxnSpPr>
          <p:spPr bwMode="auto">
            <a:xfrm>
              <a:off x="6434098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38E1DD1D-1D55-5566-72BA-7160C75D2D30}"/>
                </a:ext>
              </a:extLst>
            </p:cNvPr>
            <p:cNvCxnSpPr/>
            <p:nvPr/>
          </p:nvCxnSpPr>
          <p:spPr bwMode="auto">
            <a:xfrm>
              <a:off x="5020907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3E711739-738F-9065-1E9A-EF667DD42CE8}"/>
                </a:ext>
              </a:extLst>
            </p:cNvPr>
            <p:cNvCxnSpPr/>
            <p:nvPr/>
          </p:nvCxnSpPr>
          <p:spPr bwMode="auto">
            <a:xfrm>
              <a:off x="3601287" y="2480608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F9897ED-66ED-3512-DF1A-09F3B8FA79F3}"/>
              </a:ext>
            </a:extLst>
          </p:cNvPr>
          <p:cNvGrpSpPr/>
          <p:nvPr/>
        </p:nvGrpSpPr>
        <p:grpSpPr>
          <a:xfrm>
            <a:off x="3601287" y="2982546"/>
            <a:ext cx="5671770" cy="225025"/>
            <a:chOff x="3601287" y="2982546"/>
            <a:chExt cx="5671770" cy="225025"/>
          </a:xfrm>
        </p:grpSpPr>
        <p:sp>
          <p:nvSpPr>
            <p:cNvPr id="31" name="楕円 9">
              <a:extLst>
                <a:ext uri="{FF2B5EF4-FFF2-40B4-BE49-F238E27FC236}">
                  <a16:creationId xmlns:a16="http://schemas.microsoft.com/office/drawing/2014/main" id="{E31D1209-2007-9FED-0B80-1CBBD3E03D4E}"/>
                </a:ext>
              </a:extLst>
            </p:cNvPr>
            <p:cNvSpPr/>
            <p:nvPr/>
          </p:nvSpPr>
          <p:spPr bwMode="auto">
            <a:xfrm>
              <a:off x="3602537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楕円 9">
              <a:extLst>
                <a:ext uri="{FF2B5EF4-FFF2-40B4-BE49-F238E27FC236}">
                  <a16:creationId xmlns:a16="http://schemas.microsoft.com/office/drawing/2014/main" id="{6BED0A95-67AD-14F8-CB19-CFBBFA89D530}"/>
                </a:ext>
              </a:extLst>
            </p:cNvPr>
            <p:cNvSpPr/>
            <p:nvPr/>
          </p:nvSpPr>
          <p:spPr bwMode="auto">
            <a:xfrm>
              <a:off x="4737181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楕円 9">
              <a:extLst>
                <a:ext uri="{FF2B5EF4-FFF2-40B4-BE49-F238E27FC236}">
                  <a16:creationId xmlns:a16="http://schemas.microsoft.com/office/drawing/2014/main" id="{2CEF7B05-D0BA-3F9A-0317-43DB54B7CB74}"/>
                </a:ext>
              </a:extLst>
            </p:cNvPr>
            <p:cNvSpPr/>
            <p:nvPr/>
          </p:nvSpPr>
          <p:spPr bwMode="auto">
            <a:xfrm>
              <a:off x="5871826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楕円 9">
              <a:extLst>
                <a:ext uri="{FF2B5EF4-FFF2-40B4-BE49-F238E27FC236}">
                  <a16:creationId xmlns:a16="http://schemas.microsoft.com/office/drawing/2014/main" id="{CA5588E5-E3C4-706F-E218-EA68D9A3D6C2}"/>
                </a:ext>
              </a:extLst>
            </p:cNvPr>
            <p:cNvSpPr/>
            <p:nvPr/>
          </p:nvSpPr>
          <p:spPr bwMode="auto">
            <a:xfrm>
              <a:off x="7006469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楕円 9">
              <a:extLst>
                <a:ext uri="{FF2B5EF4-FFF2-40B4-BE49-F238E27FC236}">
                  <a16:creationId xmlns:a16="http://schemas.microsoft.com/office/drawing/2014/main" id="{2ECBF005-AF04-048E-7088-E4E92BCA84A7}"/>
                </a:ext>
              </a:extLst>
            </p:cNvPr>
            <p:cNvSpPr/>
            <p:nvPr/>
          </p:nvSpPr>
          <p:spPr bwMode="auto">
            <a:xfrm>
              <a:off x="8141108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D846BD7-7DCB-873E-41E2-5C4FBD0C5D80}"/>
                </a:ext>
              </a:extLst>
            </p:cNvPr>
            <p:cNvCxnSpPr/>
            <p:nvPr/>
          </p:nvCxnSpPr>
          <p:spPr bwMode="auto">
            <a:xfrm>
              <a:off x="3601287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E0EDC165-B8B8-402A-3E78-D7D5DFF55CC2}"/>
                </a:ext>
              </a:extLst>
            </p:cNvPr>
            <p:cNvCxnSpPr/>
            <p:nvPr/>
          </p:nvCxnSpPr>
          <p:spPr bwMode="auto">
            <a:xfrm>
              <a:off x="9273057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60BD62C2-24B6-1120-5384-AA4E442E34F8}"/>
                </a:ext>
              </a:extLst>
            </p:cNvPr>
            <p:cNvCxnSpPr/>
            <p:nvPr/>
          </p:nvCxnSpPr>
          <p:spPr bwMode="auto">
            <a:xfrm>
              <a:off x="8137473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4FAE372B-2D66-3EA8-6ACB-C0CBED518C96}"/>
                </a:ext>
              </a:extLst>
            </p:cNvPr>
            <p:cNvCxnSpPr/>
            <p:nvPr/>
          </p:nvCxnSpPr>
          <p:spPr bwMode="auto">
            <a:xfrm>
              <a:off x="7006005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2EEFB119-11BF-C071-8134-FB0B51A57BF1}"/>
                </a:ext>
              </a:extLst>
            </p:cNvPr>
            <p:cNvCxnSpPr/>
            <p:nvPr/>
          </p:nvCxnSpPr>
          <p:spPr bwMode="auto">
            <a:xfrm>
              <a:off x="5867393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AEA98945-8440-6AF6-4BE8-CB61F333F001}"/>
                </a:ext>
              </a:extLst>
            </p:cNvPr>
            <p:cNvCxnSpPr/>
            <p:nvPr/>
          </p:nvCxnSpPr>
          <p:spPr bwMode="auto">
            <a:xfrm>
              <a:off x="473691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0CAC8CC5-46CA-B360-8ACE-6A1404F7D672}"/>
                </a:ext>
              </a:extLst>
            </p:cNvPr>
            <p:cNvCxnSpPr/>
            <p:nvPr/>
          </p:nvCxnSpPr>
          <p:spPr bwMode="auto">
            <a:xfrm>
              <a:off x="3601287" y="3119464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977C2F5B-E68E-4A58-64E3-817A062A9C71}"/>
              </a:ext>
            </a:extLst>
          </p:cNvPr>
          <p:cNvGrpSpPr/>
          <p:nvPr/>
        </p:nvGrpSpPr>
        <p:grpSpPr>
          <a:xfrm>
            <a:off x="3601286" y="3621402"/>
            <a:ext cx="5671771" cy="225025"/>
            <a:chOff x="3601286" y="3621402"/>
            <a:chExt cx="5671771" cy="225025"/>
          </a:xfrm>
        </p:grpSpPr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8B68F2FD-6776-2F9E-DC07-D1D4D3C6F47D}"/>
                </a:ext>
              </a:extLst>
            </p:cNvPr>
            <p:cNvCxnSpPr/>
            <p:nvPr/>
          </p:nvCxnSpPr>
          <p:spPr bwMode="auto">
            <a:xfrm>
              <a:off x="3601287" y="3758320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" name="楕円 9">
              <a:extLst>
                <a:ext uri="{FF2B5EF4-FFF2-40B4-BE49-F238E27FC236}">
                  <a16:creationId xmlns:a16="http://schemas.microsoft.com/office/drawing/2014/main" id="{35B2D0CA-24E4-3CCB-1817-98EDA2152721}"/>
                </a:ext>
              </a:extLst>
            </p:cNvPr>
            <p:cNvSpPr/>
            <p:nvPr/>
          </p:nvSpPr>
          <p:spPr bwMode="auto">
            <a:xfrm>
              <a:off x="3602328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楕円 9">
              <a:extLst>
                <a:ext uri="{FF2B5EF4-FFF2-40B4-BE49-F238E27FC236}">
                  <a16:creationId xmlns:a16="http://schemas.microsoft.com/office/drawing/2014/main" id="{7BDDC078-2519-9914-9282-90F5794C097D}"/>
                </a:ext>
              </a:extLst>
            </p:cNvPr>
            <p:cNvSpPr/>
            <p:nvPr/>
          </p:nvSpPr>
          <p:spPr bwMode="auto">
            <a:xfrm>
              <a:off x="4548120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楕円 9">
              <a:extLst>
                <a:ext uri="{FF2B5EF4-FFF2-40B4-BE49-F238E27FC236}">
                  <a16:creationId xmlns:a16="http://schemas.microsoft.com/office/drawing/2014/main" id="{0BB82430-D71C-3053-17C4-F2517D3C20FE}"/>
                </a:ext>
              </a:extLst>
            </p:cNvPr>
            <p:cNvSpPr/>
            <p:nvPr/>
          </p:nvSpPr>
          <p:spPr bwMode="auto">
            <a:xfrm>
              <a:off x="5493912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楕円 9">
              <a:extLst>
                <a:ext uri="{FF2B5EF4-FFF2-40B4-BE49-F238E27FC236}">
                  <a16:creationId xmlns:a16="http://schemas.microsoft.com/office/drawing/2014/main" id="{E1804F7D-3D73-2C8C-E0AA-CC329B84A895}"/>
                </a:ext>
              </a:extLst>
            </p:cNvPr>
            <p:cNvSpPr/>
            <p:nvPr/>
          </p:nvSpPr>
          <p:spPr bwMode="auto">
            <a:xfrm>
              <a:off x="6439702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楕円 9">
              <a:extLst>
                <a:ext uri="{FF2B5EF4-FFF2-40B4-BE49-F238E27FC236}">
                  <a16:creationId xmlns:a16="http://schemas.microsoft.com/office/drawing/2014/main" id="{9DFC5505-F443-9BB5-5AA2-8FA1FFA3959E}"/>
                </a:ext>
              </a:extLst>
            </p:cNvPr>
            <p:cNvSpPr/>
            <p:nvPr/>
          </p:nvSpPr>
          <p:spPr bwMode="auto">
            <a:xfrm>
              <a:off x="7385489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CC90EA4-CD9F-4C04-6A74-A99C12D5F61D}"/>
                </a:ext>
              </a:extLst>
            </p:cNvPr>
            <p:cNvCxnSpPr/>
            <p:nvPr/>
          </p:nvCxnSpPr>
          <p:spPr bwMode="auto">
            <a:xfrm>
              <a:off x="3601286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DF3395BF-63DE-B930-AEF1-C692C2346562}"/>
                </a:ext>
              </a:extLst>
            </p:cNvPr>
            <p:cNvCxnSpPr/>
            <p:nvPr/>
          </p:nvCxnSpPr>
          <p:spPr bwMode="auto">
            <a:xfrm>
              <a:off x="8329035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B299C50B-87C4-BC16-F65E-8B93838A076F}"/>
                </a:ext>
              </a:extLst>
            </p:cNvPr>
            <p:cNvCxnSpPr/>
            <p:nvPr/>
          </p:nvCxnSpPr>
          <p:spPr bwMode="auto">
            <a:xfrm>
              <a:off x="7382459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C43947E3-50B1-8035-AD34-41DDC3BBE6E8}"/>
                </a:ext>
              </a:extLst>
            </p:cNvPr>
            <p:cNvCxnSpPr/>
            <p:nvPr/>
          </p:nvCxnSpPr>
          <p:spPr bwMode="auto">
            <a:xfrm>
              <a:off x="6439315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0CD3813C-05EC-981C-2564-BF64C8E21F47}"/>
                </a:ext>
              </a:extLst>
            </p:cNvPr>
            <p:cNvCxnSpPr/>
            <p:nvPr/>
          </p:nvCxnSpPr>
          <p:spPr bwMode="auto">
            <a:xfrm>
              <a:off x="5490217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34B107CB-9A5C-12DA-0665-C40F348400F4}"/>
                </a:ext>
              </a:extLst>
            </p:cNvPr>
            <p:cNvCxnSpPr/>
            <p:nvPr/>
          </p:nvCxnSpPr>
          <p:spPr bwMode="auto">
            <a:xfrm>
              <a:off x="4547895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6" name="楕円 9">
              <a:extLst>
                <a:ext uri="{FF2B5EF4-FFF2-40B4-BE49-F238E27FC236}">
                  <a16:creationId xmlns:a16="http://schemas.microsoft.com/office/drawing/2014/main" id="{1364B672-DB3E-06B4-5F81-A98E0908E58B}"/>
                </a:ext>
              </a:extLst>
            </p:cNvPr>
            <p:cNvSpPr/>
            <p:nvPr/>
          </p:nvSpPr>
          <p:spPr bwMode="auto">
            <a:xfrm>
              <a:off x="8327488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3A7748A2-534E-C4D0-DB4E-3DD05F60DE4E}"/>
                </a:ext>
              </a:extLst>
            </p:cNvPr>
            <p:cNvCxnSpPr/>
            <p:nvPr/>
          </p:nvCxnSpPr>
          <p:spPr bwMode="auto">
            <a:xfrm>
              <a:off x="9273055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619DFB22-D1E6-B183-80D9-A57239CC76CF}"/>
              </a:ext>
            </a:extLst>
          </p:cNvPr>
          <p:cNvGrpSpPr/>
          <p:nvPr/>
        </p:nvGrpSpPr>
        <p:grpSpPr>
          <a:xfrm>
            <a:off x="3601287" y="4260257"/>
            <a:ext cx="5671770" cy="225025"/>
            <a:chOff x="3601287" y="4260257"/>
            <a:chExt cx="5671770" cy="225025"/>
          </a:xfrm>
        </p:grpSpPr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1E90C653-E4A3-BE94-E0C5-E94572609F77}"/>
                </a:ext>
              </a:extLst>
            </p:cNvPr>
            <p:cNvCxnSpPr/>
            <p:nvPr/>
          </p:nvCxnSpPr>
          <p:spPr bwMode="auto">
            <a:xfrm>
              <a:off x="3601287" y="4397175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0" name="楕円 9">
              <a:extLst>
                <a:ext uri="{FF2B5EF4-FFF2-40B4-BE49-F238E27FC236}">
                  <a16:creationId xmlns:a16="http://schemas.microsoft.com/office/drawing/2014/main" id="{78031C52-2B39-B563-0CE2-20517064EFF5}"/>
                </a:ext>
              </a:extLst>
            </p:cNvPr>
            <p:cNvSpPr/>
            <p:nvPr/>
          </p:nvSpPr>
          <p:spPr bwMode="auto">
            <a:xfrm>
              <a:off x="3602180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楕円 9">
              <a:extLst>
                <a:ext uri="{FF2B5EF4-FFF2-40B4-BE49-F238E27FC236}">
                  <a16:creationId xmlns:a16="http://schemas.microsoft.com/office/drawing/2014/main" id="{88C65353-469F-3184-9865-2F1DA94C824A}"/>
                </a:ext>
              </a:extLst>
            </p:cNvPr>
            <p:cNvSpPr/>
            <p:nvPr/>
          </p:nvSpPr>
          <p:spPr bwMode="auto">
            <a:xfrm>
              <a:off x="4413046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楕円 9">
              <a:extLst>
                <a:ext uri="{FF2B5EF4-FFF2-40B4-BE49-F238E27FC236}">
                  <a16:creationId xmlns:a16="http://schemas.microsoft.com/office/drawing/2014/main" id="{2E47CB3D-DD03-FAC4-B155-8730E34D36B8}"/>
                </a:ext>
              </a:extLst>
            </p:cNvPr>
            <p:cNvSpPr/>
            <p:nvPr/>
          </p:nvSpPr>
          <p:spPr bwMode="auto">
            <a:xfrm>
              <a:off x="5223912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楕円 9">
              <a:extLst>
                <a:ext uri="{FF2B5EF4-FFF2-40B4-BE49-F238E27FC236}">
                  <a16:creationId xmlns:a16="http://schemas.microsoft.com/office/drawing/2014/main" id="{F9EC1AC2-3816-3445-9A8E-05FCA3FE65FE}"/>
                </a:ext>
              </a:extLst>
            </p:cNvPr>
            <p:cNvSpPr/>
            <p:nvPr/>
          </p:nvSpPr>
          <p:spPr bwMode="auto">
            <a:xfrm>
              <a:off x="6034776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楕円 9">
              <a:extLst>
                <a:ext uri="{FF2B5EF4-FFF2-40B4-BE49-F238E27FC236}">
                  <a16:creationId xmlns:a16="http://schemas.microsoft.com/office/drawing/2014/main" id="{E1F07F37-D810-1ACD-FEE7-26310932EC9B}"/>
                </a:ext>
              </a:extLst>
            </p:cNvPr>
            <p:cNvSpPr/>
            <p:nvPr/>
          </p:nvSpPr>
          <p:spPr bwMode="auto">
            <a:xfrm>
              <a:off x="6845638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851F6B33-49EB-BA13-CC33-FF51226EF23B}"/>
                </a:ext>
              </a:extLst>
            </p:cNvPr>
            <p:cNvCxnSpPr/>
            <p:nvPr/>
          </p:nvCxnSpPr>
          <p:spPr bwMode="auto">
            <a:xfrm>
              <a:off x="3601287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3B3E6FEB-9E30-7F1F-68F4-F9F2BC02DAB0}"/>
                </a:ext>
              </a:extLst>
            </p:cNvPr>
            <p:cNvCxnSpPr/>
            <p:nvPr/>
          </p:nvCxnSpPr>
          <p:spPr bwMode="auto">
            <a:xfrm>
              <a:off x="7654577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9A36F3C-5060-A9E8-77AD-05F5D6326BE2}"/>
                </a:ext>
              </a:extLst>
            </p:cNvPr>
            <p:cNvCxnSpPr/>
            <p:nvPr/>
          </p:nvCxnSpPr>
          <p:spPr bwMode="auto">
            <a:xfrm>
              <a:off x="6843040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E5E97561-6BC8-22B4-E16B-FCD740BB2043}"/>
                </a:ext>
              </a:extLst>
            </p:cNvPr>
            <p:cNvCxnSpPr/>
            <p:nvPr/>
          </p:nvCxnSpPr>
          <p:spPr bwMode="auto">
            <a:xfrm>
              <a:off x="603444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C27D30A4-591C-4A2B-C0FD-940A55EAE1F8}"/>
                </a:ext>
              </a:extLst>
            </p:cNvPr>
            <p:cNvCxnSpPr/>
            <p:nvPr/>
          </p:nvCxnSpPr>
          <p:spPr bwMode="auto">
            <a:xfrm>
              <a:off x="5220744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10627F0B-1BF4-CC96-053C-C1A94E2E779E}"/>
                </a:ext>
              </a:extLst>
            </p:cNvPr>
            <p:cNvCxnSpPr/>
            <p:nvPr/>
          </p:nvCxnSpPr>
          <p:spPr bwMode="auto">
            <a:xfrm>
              <a:off x="4412853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" name="楕円 9">
              <a:extLst>
                <a:ext uri="{FF2B5EF4-FFF2-40B4-BE49-F238E27FC236}">
                  <a16:creationId xmlns:a16="http://schemas.microsoft.com/office/drawing/2014/main" id="{01EAE024-05EA-AB4F-F698-2609EE3CD3CA}"/>
                </a:ext>
              </a:extLst>
            </p:cNvPr>
            <p:cNvSpPr/>
            <p:nvPr/>
          </p:nvSpPr>
          <p:spPr bwMode="auto">
            <a:xfrm>
              <a:off x="7653251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楕円 9">
              <a:extLst>
                <a:ext uri="{FF2B5EF4-FFF2-40B4-BE49-F238E27FC236}">
                  <a16:creationId xmlns:a16="http://schemas.microsoft.com/office/drawing/2014/main" id="{E45B7356-6041-D8A6-B17E-4D4505D4D22A}"/>
                </a:ext>
              </a:extLst>
            </p:cNvPr>
            <p:cNvSpPr/>
            <p:nvPr/>
          </p:nvSpPr>
          <p:spPr bwMode="auto">
            <a:xfrm>
              <a:off x="8464117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89DF1749-9BB4-9DAB-C600-2485422F2FF1}"/>
                </a:ext>
              </a:extLst>
            </p:cNvPr>
            <p:cNvCxnSpPr/>
            <p:nvPr/>
          </p:nvCxnSpPr>
          <p:spPr bwMode="auto">
            <a:xfrm>
              <a:off x="927181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F0AF9D57-444B-77B8-97F3-FFBBB1600039}"/>
                </a:ext>
              </a:extLst>
            </p:cNvPr>
            <p:cNvCxnSpPr/>
            <p:nvPr/>
          </p:nvCxnSpPr>
          <p:spPr bwMode="auto">
            <a:xfrm>
              <a:off x="8463924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E5B63E47-33EB-9F40-F515-58837F203079}"/>
              </a:ext>
            </a:extLst>
          </p:cNvPr>
          <p:cNvGrpSpPr/>
          <p:nvPr/>
        </p:nvGrpSpPr>
        <p:grpSpPr>
          <a:xfrm>
            <a:off x="3601286" y="4899112"/>
            <a:ext cx="5671773" cy="225025"/>
            <a:chOff x="3601286" y="4899112"/>
            <a:chExt cx="5671773" cy="225025"/>
          </a:xfrm>
        </p:grpSpPr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2840BAED-484D-E651-5D3D-6C0C49A88352}"/>
                </a:ext>
              </a:extLst>
            </p:cNvPr>
            <p:cNvCxnSpPr/>
            <p:nvPr/>
          </p:nvCxnSpPr>
          <p:spPr bwMode="auto">
            <a:xfrm>
              <a:off x="3601287" y="5036030"/>
              <a:ext cx="567177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7" name="楕円 9">
              <a:extLst>
                <a:ext uri="{FF2B5EF4-FFF2-40B4-BE49-F238E27FC236}">
                  <a16:creationId xmlns:a16="http://schemas.microsoft.com/office/drawing/2014/main" id="{5C9E1F42-C8F9-C83A-4D8F-5705D5EAF943}"/>
                </a:ext>
              </a:extLst>
            </p:cNvPr>
            <p:cNvSpPr/>
            <p:nvPr/>
          </p:nvSpPr>
          <p:spPr bwMode="auto">
            <a:xfrm>
              <a:off x="3602067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楕円 9">
              <a:extLst>
                <a:ext uri="{FF2B5EF4-FFF2-40B4-BE49-F238E27FC236}">
                  <a16:creationId xmlns:a16="http://schemas.microsoft.com/office/drawing/2014/main" id="{31299DD8-E1D7-BCAB-59E0-CF048B312273}"/>
                </a:ext>
              </a:extLst>
            </p:cNvPr>
            <p:cNvSpPr/>
            <p:nvPr/>
          </p:nvSpPr>
          <p:spPr bwMode="auto">
            <a:xfrm>
              <a:off x="4311334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楕円 9">
              <a:extLst>
                <a:ext uri="{FF2B5EF4-FFF2-40B4-BE49-F238E27FC236}">
                  <a16:creationId xmlns:a16="http://schemas.microsoft.com/office/drawing/2014/main" id="{6E2FCA06-7ED7-79CF-9B47-2088DF3B2FB6}"/>
                </a:ext>
              </a:extLst>
            </p:cNvPr>
            <p:cNvSpPr/>
            <p:nvPr/>
          </p:nvSpPr>
          <p:spPr bwMode="auto">
            <a:xfrm>
              <a:off x="5020600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楕円 9">
              <a:extLst>
                <a:ext uri="{FF2B5EF4-FFF2-40B4-BE49-F238E27FC236}">
                  <a16:creationId xmlns:a16="http://schemas.microsoft.com/office/drawing/2014/main" id="{77B028B8-2246-1546-E9FA-003371AF5C13}"/>
                </a:ext>
              </a:extLst>
            </p:cNvPr>
            <p:cNvSpPr/>
            <p:nvPr/>
          </p:nvSpPr>
          <p:spPr bwMode="auto">
            <a:xfrm>
              <a:off x="5729865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楕円 9">
              <a:extLst>
                <a:ext uri="{FF2B5EF4-FFF2-40B4-BE49-F238E27FC236}">
                  <a16:creationId xmlns:a16="http://schemas.microsoft.com/office/drawing/2014/main" id="{72111D6E-4DAD-BCC4-7C87-80590F6CD850}"/>
                </a:ext>
              </a:extLst>
            </p:cNvPr>
            <p:cNvSpPr/>
            <p:nvPr/>
          </p:nvSpPr>
          <p:spPr bwMode="auto">
            <a:xfrm>
              <a:off x="6439128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1A73565B-06C4-331F-DA14-58D632568F2C}"/>
                </a:ext>
              </a:extLst>
            </p:cNvPr>
            <p:cNvCxnSpPr/>
            <p:nvPr/>
          </p:nvCxnSpPr>
          <p:spPr bwMode="auto">
            <a:xfrm>
              <a:off x="3601286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0A5B9FB9-66E4-9101-B7A8-F362CEA50CB8}"/>
                </a:ext>
              </a:extLst>
            </p:cNvPr>
            <p:cNvCxnSpPr/>
            <p:nvPr/>
          </p:nvCxnSpPr>
          <p:spPr bwMode="auto">
            <a:xfrm>
              <a:off x="7146709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809F45F9-2554-ABEE-AA74-A323E0126C62}"/>
                </a:ext>
              </a:extLst>
            </p:cNvPr>
            <p:cNvCxnSpPr/>
            <p:nvPr/>
          </p:nvCxnSpPr>
          <p:spPr bwMode="auto">
            <a:xfrm>
              <a:off x="6436855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D648F5AD-A872-3D58-D249-F87FCC263527}"/>
                </a:ext>
              </a:extLst>
            </p:cNvPr>
            <p:cNvCxnSpPr/>
            <p:nvPr/>
          </p:nvCxnSpPr>
          <p:spPr bwMode="auto">
            <a:xfrm>
              <a:off x="5729575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185CB3F7-CEC3-FDD9-0875-2A8A284F3B91}"/>
                </a:ext>
              </a:extLst>
            </p:cNvPr>
            <p:cNvCxnSpPr/>
            <p:nvPr/>
          </p:nvCxnSpPr>
          <p:spPr bwMode="auto">
            <a:xfrm>
              <a:off x="5017829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80D06694-081B-5827-5C23-8DD2D7B803B1}"/>
                </a:ext>
              </a:extLst>
            </p:cNvPr>
            <p:cNvCxnSpPr/>
            <p:nvPr/>
          </p:nvCxnSpPr>
          <p:spPr bwMode="auto">
            <a:xfrm>
              <a:off x="4311165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8" name="楕円 9">
              <a:extLst>
                <a:ext uri="{FF2B5EF4-FFF2-40B4-BE49-F238E27FC236}">
                  <a16:creationId xmlns:a16="http://schemas.microsoft.com/office/drawing/2014/main" id="{6C64B09C-4A66-7B72-250C-0B0B0804438D}"/>
                </a:ext>
              </a:extLst>
            </p:cNvPr>
            <p:cNvSpPr/>
            <p:nvPr/>
          </p:nvSpPr>
          <p:spPr bwMode="auto">
            <a:xfrm>
              <a:off x="7145549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楕円 9">
              <a:extLst>
                <a:ext uri="{FF2B5EF4-FFF2-40B4-BE49-F238E27FC236}">
                  <a16:creationId xmlns:a16="http://schemas.microsoft.com/office/drawing/2014/main" id="{2DF6B52C-46F2-A6E4-758E-59D07C085334}"/>
                </a:ext>
              </a:extLst>
            </p:cNvPr>
            <p:cNvSpPr/>
            <p:nvPr/>
          </p:nvSpPr>
          <p:spPr bwMode="auto">
            <a:xfrm>
              <a:off x="7854816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楕円 9">
              <a:extLst>
                <a:ext uri="{FF2B5EF4-FFF2-40B4-BE49-F238E27FC236}">
                  <a16:creationId xmlns:a16="http://schemas.microsoft.com/office/drawing/2014/main" id="{4E2E4187-2419-5FC7-D6A5-0D6F61E7E6D5}"/>
                </a:ext>
              </a:extLst>
            </p:cNvPr>
            <p:cNvSpPr/>
            <p:nvPr/>
          </p:nvSpPr>
          <p:spPr bwMode="auto">
            <a:xfrm>
              <a:off x="8564082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BE001759-0562-2FDA-ED4A-5D0642630851}"/>
                </a:ext>
              </a:extLst>
            </p:cNvPr>
            <p:cNvCxnSpPr/>
            <p:nvPr/>
          </p:nvCxnSpPr>
          <p:spPr bwMode="auto">
            <a:xfrm>
              <a:off x="927305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92C182CE-DA72-C9EA-2986-A0839B803F20}"/>
                </a:ext>
              </a:extLst>
            </p:cNvPr>
            <p:cNvCxnSpPr/>
            <p:nvPr/>
          </p:nvCxnSpPr>
          <p:spPr bwMode="auto">
            <a:xfrm>
              <a:off x="8561311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0817D716-1DBB-997B-DF09-19BCB207FF82}"/>
                </a:ext>
              </a:extLst>
            </p:cNvPr>
            <p:cNvCxnSpPr/>
            <p:nvPr/>
          </p:nvCxnSpPr>
          <p:spPr bwMode="auto">
            <a:xfrm>
              <a:off x="785464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FDFCD217-27B4-79C4-BB9D-00F7B4A3B23F}"/>
              </a:ext>
            </a:extLst>
          </p:cNvPr>
          <p:cNvGrpSpPr/>
          <p:nvPr/>
        </p:nvGrpSpPr>
        <p:grpSpPr>
          <a:xfrm>
            <a:off x="3601287" y="5537967"/>
            <a:ext cx="5671773" cy="225025"/>
            <a:chOff x="3601287" y="5537967"/>
            <a:chExt cx="5671773" cy="225025"/>
          </a:xfrm>
        </p:grpSpPr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9C8B9130-1C28-1327-B14F-6E02E6658562}"/>
                </a:ext>
              </a:extLst>
            </p:cNvPr>
            <p:cNvCxnSpPr/>
            <p:nvPr/>
          </p:nvCxnSpPr>
          <p:spPr bwMode="auto">
            <a:xfrm>
              <a:off x="3601287" y="5674885"/>
              <a:ext cx="567177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6" name="楕円 9">
              <a:extLst>
                <a:ext uri="{FF2B5EF4-FFF2-40B4-BE49-F238E27FC236}">
                  <a16:creationId xmlns:a16="http://schemas.microsoft.com/office/drawing/2014/main" id="{CB3BDD80-D1E2-1296-3E06-4A1E3C731540}"/>
                </a:ext>
              </a:extLst>
            </p:cNvPr>
            <p:cNvSpPr/>
            <p:nvPr/>
          </p:nvSpPr>
          <p:spPr bwMode="auto">
            <a:xfrm>
              <a:off x="3601981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楕円 9">
              <a:extLst>
                <a:ext uri="{FF2B5EF4-FFF2-40B4-BE49-F238E27FC236}">
                  <a16:creationId xmlns:a16="http://schemas.microsoft.com/office/drawing/2014/main" id="{2B3BA0A8-541C-D206-CE0C-6C5E19CB4D7A}"/>
                </a:ext>
              </a:extLst>
            </p:cNvPr>
            <p:cNvSpPr/>
            <p:nvPr/>
          </p:nvSpPr>
          <p:spPr bwMode="auto">
            <a:xfrm>
              <a:off x="4232549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楕円 9">
              <a:extLst>
                <a:ext uri="{FF2B5EF4-FFF2-40B4-BE49-F238E27FC236}">
                  <a16:creationId xmlns:a16="http://schemas.microsoft.com/office/drawing/2014/main" id="{DB62DBEF-6F03-D71A-8098-42FEAFE8E916}"/>
                </a:ext>
              </a:extLst>
            </p:cNvPr>
            <p:cNvSpPr/>
            <p:nvPr/>
          </p:nvSpPr>
          <p:spPr bwMode="auto">
            <a:xfrm>
              <a:off x="4863117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楕円 9">
              <a:extLst>
                <a:ext uri="{FF2B5EF4-FFF2-40B4-BE49-F238E27FC236}">
                  <a16:creationId xmlns:a16="http://schemas.microsoft.com/office/drawing/2014/main" id="{B1127B08-A7B9-DD1C-E169-197CC9863267}"/>
                </a:ext>
              </a:extLst>
            </p:cNvPr>
            <p:cNvSpPr/>
            <p:nvPr/>
          </p:nvSpPr>
          <p:spPr bwMode="auto">
            <a:xfrm>
              <a:off x="5493683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楕円 9">
              <a:extLst>
                <a:ext uri="{FF2B5EF4-FFF2-40B4-BE49-F238E27FC236}">
                  <a16:creationId xmlns:a16="http://schemas.microsoft.com/office/drawing/2014/main" id="{56D8055E-597E-3436-9BB8-7F5F422EFD98}"/>
                </a:ext>
              </a:extLst>
            </p:cNvPr>
            <p:cNvSpPr/>
            <p:nvPr/>
          </p:nvSpPr>
          <p:spPr bwMode="auto">
            <a:xfrm>
              <a:off x="6124248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B379D8A8-7B90-4481-037B-FAABED117301}"/>
                </a:ext>
              </a:extLst>
            </p:cNvPr>
            <p:cNvCxnSpPr/>
            <p:nvPr/>
          </p:nvCxnSpPr>
          <p:spPr bwMode="auto">
            <a:xfrm>
              <a:off x="3601287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5ACE0D62-CCB0-F83D-034F-DFC0631E7200}"/>
                </a:ext>
              </a:extLst>
            </p:cNvPr>
            <p:cNvCxnSpPr/>
            <p:nvPr/>
          </p:nvCxnSpPr>
          <p:spPr bwMode="auto">
            <a:xfrm>
              <a:off x="6753317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A60873E7-AA55-0E64-32C5-C8C4A0FC510D}"/>
                </a:ext>
              </a:extLst>
            </p:cNvPr>
            <p:cNvCxnSpPr/>
            <p:nvPr/>
          </p:nvCxnSpPr>
          <p:spPr bwMode="auto">
            <a:xfrm>
              <a:off x="612222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6EF87864-2306-0317-6035-5D2364B24F35}"/>
                </a:ext>
              </a:extLst>
            </p:cNvPr>
            <p:cNvCxnSpPr/>
            <p:nvPr/>
          </p:nvCxnSpPr>
          <p:spPr bwMode="auto">
            <a:xfrm>
              <a:off x="5493426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F5454A8D-F46E-9A2B-7DE5-853EDD3A99C7}"/>
                </a:ext>
              </a:extLst>
            </p:cNvPr>
            <p:cNvCxnSpPr/>
            <p:nvPr/>
          </p:nvCxnSpPr>
          <p:spPr bwMode="auto">
            <a:xfrm>
              <a:off x="4860653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4AC82D32-7D20-38BB-ADAD-2789E1BF3DA4}"/>
                </a:ext>
              </a:extLst>
            </p:cNvPr>
            <p:cNvCxnSpPr/>
            <p:nvPr/>
          </p:nvCxnSpPr>
          <p:spPr bwMode="auto">
            <a:xfrm>
              <a:off x="4232399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7" name="楕円 9">
              <a:extLst>
                <a:ext uri="{FF2B5EF4-FFF2-40B4-BE49-F238E27FC236}">
                  <a16:creationId xmlns:a16="http://schemas.microsoft.com/office/drawing/2014/main" id="{F6B93E4A-D5A9-246B-9318-C2A36C6806A0}"/>
                </a:ext>
              </a:extLst>
            </p:cNvPr>
            <p:cNvSpPr/>
            <p:nvPr/>
          </p:nvSpPr>
          <p:spPr bwMode="auto">
            <a:xfrm>
              <a:off x="6752286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楕円 9">
              <a:extLst>
                <a:ext uri="{FF2B5EF4-FFF2-40B4-BE49-F238E27FC236}">
                  <a16:creationId xmlns:a16="http://schemas.microsoft.com/office/drawing/2014/main" id="{261EAEFB-DF14-FA9A-5526-2E8B442B0042}"/>
                </a:ext>
              </a:extLst>
            </p:cNvPr>
            <p:cNvSpPr/>
            <p:nvPr/>
          </p:nvSpPr>
          <p:spPr bwMode="auto">
            <a:xfrm>
              <a:off x="7382854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楕円 9">
              <a:extLst>
                <a:ext uri="{FF2B5EF4-FFF2-40B4-BE49-F238E27FC236}">
                  <a16:creationId xmlns:a16="http://schemas.microsoft.com/office/drawing/2014/main" id="{F52191A8-9F87-B8DC-FBA7-B8F8BDF65CB8}"/>
                </a:ext>
              </a:extLst>
            </p:cNvPr>
            <p:cNvSpPr/>
            <p:nvPr/>
          </p:nvSpPr>
          <p:spPr bwMode="auto">
            <a:xfrm>
              <a:off x="8013422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楕円 9">
              <a:extLst>
                <a:ext uri="{FF2B5EF4-FFF2-40B4-BE49-F238E27FC236}">
                  <a16:creationId xmlns:a16="http://schemas.microsoft.com/office/drawing/2014/main" id="{2803E02B-7154-4FCF-5335-29E62B0D48A3}"/>
                </a:ext>
              </a:extLst>
            </p:cNvPr>
            <p:cNvSpPr/>
            <p:nvPr/>
          </p:nvSpPr>
          <p:spPr bwMode="auto">
            <a:xfrm>
              <a:off x="8643989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4339BCEB-6454-9D6A-BD09-4B5E42321ABC}"/>
                </a:ext>
              </a:extLst>
            </p:cNvPr>
            <p:cNvCxnSpPr/>
            <p:nvPr/>
          </p:nvCxnSpPr>
          <p:spPr bwMode="auto">
            <a:xfrm>
              <a:off x="9272532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01E5B1D5-0EEB-8C03-8255-AE774D69A79F}"/>
                </a:ext>
              </a:extLst>
            </p:cNvPr>
            <p:cNvCxnSpPr/>
            <p:nvPr/>
          </p:nvCxnSpPr>
          <p:spPr bwMode="auto">
            <a:xfrm>
              <a:off x="8643730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1D31D455-5180-E43F-0DA3-F6A0EA765D5D}"/>
                </a:ext>
              </a:extLst>
            </p:cNvPr>
            <p:cNvCxnSpPr/>
            <p:nvPr/>
          </p:nvCxnSpPr>
          <p:spPr bwMode="auto">
            <a:xfrm>
              <a:off x="801095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739BFC4F-96FE-5A14-F00B-8FF77D654A34}"/>
                </a:ext>
              </a:extLst>
            </p:cNvPr>
            <p:cNvCxnSpPr/>
            <p:nvPr/>
          </p:nvCxnSpPr>
          <p:spPr bwMode="auto">
            <a:xfrm>
              <a:off x="7382704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207968A-791C-4B95-1ED1-32C6C5106FE7}"/>
              </a:ext>
            </a:extLst>
          </p:cNvPr>
          <p:cNvGrpSpPr/>
          <p:nvPr/>
        </p:nvGrpSpPr>
        <p:grpSpPr>
          <a:xfrm>
            <a:off x="3601287" y="6176822"/>
            <a:ext cx="5672193" cy="225025"/>
            <a:chOff x="3601287" y="6176822"/>
            <a:chExt cx="5672193" cy="225025"/>
          </a:xfrm>
        </p:grpSpPr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AC19B12A-C9A5-5CEF-52B6-5D6E8160307F}"/>
                </a:ext>
              </a:extLst>
            </p:cNvPr>
            <p:cNvCxnSpPr/>
            <p:nvPr/>
          </p:nvCxnSpPr>
          <p:spPr bwMode="auto">
            <a:xfrm>
              <a:off x="9273480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7" name="楕円 9">
              <a:extLst>
                <a:ext uri="{FF2B5EF4-FFF2-40B4-BE49-F238E27FC236}">
                  <a16:creationId xmlns:a16="http://schemas.microsoft.com/office/drawing/2014/main" id="{CFCB4156-30DD-4C5A-8E50-D67C6132C6C4}"/>
                </a:ext>
              </a:extLst>
            </p:cNvPr>
            <p:cNvSpPr/>
            <p:nvPr/>
          </p:nvSpPr>
          <p:spPr bwMode="auto">
            <a:xfrm>
              <a:off x="3601912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楕円 9">
              <a:extLst>
                <a:ext uri="{FF2B5EF4-FFF2-40B4-BE49-F238E27FC236}">
                  <a16:creationId xmlns:a16="http://schemas.microsoft.com/office/drawing/2014/main" id="{6E9DD80F-B605-8F59-AFF8-345356858158}"/>
                </a:ext>
              </a:extLst>
            </p:cNvPr>
            <p:cNvSpPr/>
            <p:nvPr/>
          </p:nvSpPr>
          <p:spPr bwMode="auto">
            <a:xfrm>
              <a:off x="416939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楕円 9">
              <a:extLst>
                <a:ext uri="{FF2B5EF4-FFF2-40B4-BE49-F238E27FC236}">
                  <a16:creationId xmlns:a16="http://schemas.microsoft.com/office/drawing/2014/main" id="{E0EEDD88-1606-E9FF-2455-DEA3B0036FAF}"/>
                </a:ext>
              </a:extLst>
            </p:cNvPr>
            <p:cNvSpPr/>
            <p:nvPr/>
          </p:nvSpPr>
          <p:spPr bwMode="auto">
            <a:xfrm>
              <a:off x="4736868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楕円 9">
              <a:extLst>
                <a:ext uri="{FF2B5EF4-FFF2-40B4-BE49-F238E27FC236}">
                  <a16:creationId xmlns:a16="http://schemas.microsoft.com/office/drawing/2014/main" id="{B62E3615-64AB-F761-49A4-1D947ED2ECD0}"/>
                </a:ext>
              </a:extLst>
            </p:cNvPr>
            <p:cNvSpPr/>
            <p:nvPr/>
          </p:nvSpPr>
          <p:spPr bwMode="auto">
            <a:xfrm>
              <a:off x="5304345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楕円 9">
              <a:extLst>
                <a:ext uri="{FF2B5EF4-FFF2-40B4-BE49-F238E27FC236}">
                  <a16:creationId xmlns:a16="http://schemas.microsoft.com/office/drawing/2014/main" id="{A616E752-263A-7C69-F064-C6DA37C013AC}"/>
                </a:ext>
              </a:extLst>
            </p:cNvPr>
            <p:cNvSpPr/>
            <p:nvPr/>
          </p:nvSpPr>
          <p:spPr bwMode="auto">
            <a:xfrm>
              <a:off x="587182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BF43C2FA-2863-4B30-1DF6-9630207DB2AD}"/>
                </a:ext>
              </a:extLst>
            </p:cNvPr>
            <p:cNvCxnSpPr/>
            <p:nvPr/>
          </p:nvCxnSpPr>
          <p:spPr bwMode="auto">
            <a:xfrm>
              <a:off x="3601287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71CA01D1-D444-B31C-34C5-117C9ED88113}"/>
                </a:ext>
              </a:extLst>
            </p:cNvPr>
            <p:cNvCxnSpPr/>
            <p:nvPr/>
          </p:nvCxnSpPr>
          <p:spPr bwMode="auto">
            <a:xfrm>
              <a:off x="6437950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B7076942-D802-35B8-D153-F68A5BB6BD66}"/>
                </a:ext>
              </a:extLst>
            </p:cNvPr>
            <p:cNvCxnSpPr/>
            <p:nvPr/>
          </p:nvCxnSpPr>
          <p:spPr bwMode="auto">
            <a:xfrm>
              <a:off x="5870002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230A665B-6EF8-A8AB-B246-BDCE0A942C17}"/>
                </a:ext>
              </a:extLst>
            </p:cNvPr>
            <p:cNvCxnSpPr/>
            <p:nvPr/>
          </p:nvCxnSpPr>
          <p:spPr bwMode="auto">
            <a:xfrm>
              <a:off x="5304113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616A73D9-1B58-B026-CE7D-1E0816D3D56C}"/>
                </a:ext>
              </a:extLst>
            </p:cNvPr>
            <p:cNvCxnSpPr/>
            <p:nvPr/>
          </p:nvCxnSpPr>
          <p:spPr bwMode="auto">
            <a:xfrm>
              <a:off x="4734651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F2DE9615-7A37-4F98-2D60-098C8E1C322F}"/>
                </a:ext>
              </a:extLst>
            </p:cNvPr>
            <p:cNvCxnSpPr/>
            <p:nvPr/>
          </p:nvCxnSpPr>
          <p:spPr bwMode="auto">
            <a:xfrm>
              <a:off x="4169255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E790EE79-1CF9-40DB-1DFD-9F8D79857095}"/>
                </a:ext>
              </a:extLst>
            </p:cNvPr>
            <p:cNvCxnSpPr/>
            <p:nvPr/>
          </p:nvCxnSpPr>
          <p:spPr bwMode="auto">
            <a:xfrm>
              <a:off x="3601287" y="6313740"/>
              <a:ext cx="567177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9" name="楕円 9">
              <a:extLst>
                <a:ext uri="{FF2B5EF4-FFF2-40B4-BE49-F238E27FC236}">
                  <a16:creationId xmlns:a16="http://schemas.microsoft.com/office/drawing/2014/main" id="{D97529D8-5855-95B9-86B9-17B4CEF0EE43}"/>
                </a:ext>
              </a:extLst>
            </p:cNvPr>
            <p:cNvSpPr/>
            <p:nvPr/>
          </p:nvSpPr>
          <p:spPr bwMode="auto">
            <a:xfrm>
              <a:off x="6437022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楕円 9">
              <a:extLst>
                <a:ext uri="{FF2B5EF4-FFF2-40B4-BE49-F238E27FC236}">
                  <a16:creationId xmlns:a16="http://schemas.microsoft.com/office/drawing/2014/main" id="{76B10F69-2A18-A5E4-0816-BEC0D83352F8}"/>
                </a:ext>
              </a:extLst>
            </p:cNvPr>
            <p:cNvSpPr/>
            <p:nvPr/>
          </p:nvSpPr>
          <p:spPr bwMode="auto">
            <a:xfrm>
              <a:off x="700450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楕円 9">
              <a:extLst>
                <a:ext uri="{FF2B5EF4-FFF2-40B4-BE49-F238E27FC236}">
                  <a16:creationId xmlns:a16="http://schemas.microsoft.com/office/drawing/2014/main" id="{2144310D-5F68-B0E7-6716-F371FC7C699A}"/>
                </a:ext>
              </a:extLst>
            </p:cNvPr>
            <p:cNvSpPr/>
            <p:nvPr/>
          </p:nvSpPr>
          <p:spPr bwMode="auto">
            <a:xfrm>
              <a:off x="7571978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楕円 9">
              <a:extLst>
                <a:ext uri="{FF2B5EF4-FFF2-40B4-BE49-F238E27FC236}">
                  <a16:creationId xmlns:a16="http://schemas.microsoft.com/office/drawing/2014/main" id="{BAF77BF3-7EC4-DD68-F55D-701881E46EE5}"/>
                </a:ext>
              </a:extLst>
            </p:cNvPr>
            <p:cNvSpPr/>
            <p:nvPr/>
          </p:nvSpPr>
          <p:spPr bwMode="auto">
            <a:xfrm>
              <a:off x="8139456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楕円 9">
              <a:extLst>
                <a:ext uri="{FF2B5EF4-FFF2-40B4-BE49-F238E27FC236}">
                  <a16:creationId xmlns:a16="http://schemas.microsoft.com/office/drawing/2014/main" id="{23B6B0FE-B2E7-B1AC-4271-0B20B4ACC48E}"/>
                </a:ext>
              </a:extLst>
            </p:cNvPr>
            <p:cNvSpPr/>
            <p:nvPr/>
          </p:nvSpPr>
          <p:spPr bwMode="auto">
            <a:xfrm>
              <a:off x="870693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4B0344F5-267D-9C1F-7AEE-BFF8E52C9308}"/>
                </a:ext>
              </a:extLst>
            </p:cNvPr>
            <p:cNvCxnSpPr/>
            <p:nvPr/>
          </p:nvCxnSpPr>
          <p:spPr bwMode="auto">
            <a:xfrm>
              <a:off x="8705112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677F717B-D77F-A04C-3845-203E46ABCA77}"/>
                </a:ext>
              </a:extLst>
            </p:cNvPr>
            <p:cNvCxnSpPr/>
            <p:nvPr/>
          </p:nvCxnSpPr>
          <p:spPr bwMode="auto">
            <a:xfrm>
              <a:off x="8139223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D9C9B720-90F9-59AD-5609-8110861E30AC}"/>
                </a:ext>
              </a:extLst>
            </p:cNvPr>
            <p:cNvCxnSpPr/>
            <p:nvPr/>
          </p:nvCxnSpPr>
          <p:spPr bwMode="auto">
            <a:xfrm>
              <a:off x="7569761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E11C6135-6912-6870-A351-4E5600360C63}"/>
                </a:ext>
              </a:extLst>
            </p:cNvPr>
            <p:cNvCxnSpPr/>
            <p:nvPr/>
          </p:nvCxnSpPr>
          <p:spPr bwMode="auto">
            <a:xfrm>
              <a:off x="7004365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15ED53E8-5FA5-CFA0-2E2E-40F270788067}"/>
              </a:ext>
            </a:extLst>
          </p:cNvPr>
          <p:cNvGrpSpPr/>
          <p:nvPr/>
        </p:nvGrpSpPr>
        <p:grpSpPr>
          <a:xfrm>
            <a:off x="677525" y="1065978"/>
            <a:ext cx="2688272" cy="225025"/>
            <a:chOff x="677525" y="1065978"/>
            <a:chExt cx="2688272" cy="225025"/>
          </a:xfrm>
        </p:grpSpPr>
        <p:sp>
          <p:nvSpPr>
            <p:cNvPr id="139" name="楕円 9">
              <a:extLst>
                <a:ext uri="{FF2B5EF4-FFF2-40B4-BE49-F238E27FC236}">
                  <a16:creationId xmlns:a16="http://schemas.microsoft.com/office/drawing/2014/main" id="{C70C420D-7590-539D-8FED-E4C163223966}"/>
                </a:ext>
              </a:extLst>
            </p:cNvPr>
            <p:cNvSpPr/>
            <p:nvPr/>
          </p:nvSpPr>
          <p:spPr bwMode="auto">
            <a:xfrm>
              <a:off x="679007" y="1065978"/>
              <a:ext cx="134179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楕円 9">
              <a:extLst>
                <a:ext uri="{FF2B5EF4-FFF2-40B4-BE49-F238E27FC236}">
                  <a16:creationId xmlns:a16="http://schemas.microsoft.com/office/drawing/2014/main" id="{B8A3C92E-38C9-E319-AC80-0A72A9B18EFE}"/>
                </a:ext>
              </a:extLst>
            </p:cNvPr>
            <p:cNvSpPr/>
            <p:nvPr/>
          </p:nvSpPr>
          <p:spPr bwMode="auto">
            <a:xfrm>
              <a:off x="2023999" y="1065978"/>
              <a:ext cx="134179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81812521-D5E1-741A-B171-A3AE8AB2C03B}"/>
                </a:ext>
              </a:extLst>
            </p:cNvPr>
            <p:cNvCxnSpPr/>
            <p:nvPr/>
          </p:nvCxnSpPr>
          <p:spPr bwMode="auto">
            <a:xfrm>
              <a:off x="677525" y="112223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4EC09355-E951-1BA7-8818-A96663AD606D}"/>
                </a:ext>
              </a:extLst>
            </p:cNvPr>
            <p:cNvCxnSpPr/>
            <p:nvPr/>
          </p:nvCxnSpPr>
          <p:spPr bwMode="auto">
            <a:xfrm>
              <a:off x="3363738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09ADBF67-AF1D-5D43-8A67-A2FC4AE7BCF1}"/>
                </a:ext>
              </a:extLst>
            </p:cNvPr>
            <p:cNvCxnSpPr/>
            <p:nvPr/>
          </p:nvCxnSpPr>
          <p:spPr bwMode="auto">
            <a:xfrm>
              <a:off x="2023679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26963507-8896-6E4F-EB87-FDF8D6F4F02D}"/>
                </a:ext>
              </a:extLst>
            </p:cNvPr>
            <p:cNvCxnSpPr/>
            <p:nvPr/>
          </p:nvCxnSpPr>
          <p:spPr bwMode="auto">
            <a:xfrm>
              <a:off x="677525" y="1202896"/>
              <a:ext cx="268621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C236A415-0C72-C44F-5F0D-E1C2536D6C8E}"/>
              </a:ext>
            </a:extLst>
          </p:cNvPr>
          <p:cNvGrpSpPr/>
          <p:nvPr/>
        </p:nvGrpSpPr>
        <p:grpSpPr>
          <a:xfrm>
            <a:off x="677525" y="1704834"/>
            <a:ext cx="2689223" cy="225025"/>
            <a:chOff x="677525" y="1704834"/>
            <a:chExt cx="2689223" cy="225025"/>
          </a:xfrm>
        </p:grpSpPr>
        <p:sp>
          <p:nvSpPr>
            <p:cNvPr id="146" name="楕円 9">
              <a:extLst>
                <a:ext uri="{FF2B5EF4-FFF2-40B4-BE49-F238E27FC236}">
                  <a16:creationId xmlns:a16="http://schemas.microsoft.com/office/drawing/2014/main" id="{804052D2-2B62-5F2C-E491-8250AFADD664}"/>
                </a:ext>
              </a:extLst>
            </p:cNvPr>
            <p:cNvSpPr/>
            <p:nvPr/>
          </p:nvSpPr>
          <p:spPr bwMode="auto">
            <a:xfrm>
              <a:off x="678511" y="1704834"/>
              <a:ext cx="89307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" name="楕円 9">
              <a:extLst>
                <a:ext uri="{FF2B5EF4-FFF2-40B4-BE49-F238E27FC236}">
                  <a16:creationId xmlns:a16="http://schemas.microsoft.com/office/drawing/2014/main" id="{32B594AA-9DB3-AC46-E6AD-CAAF5A3F34EA}"/>
                </a:ext>
              </a:extLst>
            </p:cNvPr>
            <p:cNvSpPr/>
            <p:nvPr/>
          </p:nvSpPr>
          <p:spPr bwMode="auto">
            <a:xfrm>
              <a:off x="1573708" y="1704834"/>
              <a:ext cx="89307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楕円 9">
              <a:extLst>
                <a:ext uri="{FF2B5EF4-FFF2-40B4-BE49-F238E27FC236}">
                  <a16:creationId xmlns:a16="http://schemas.microsoft.com/office/drawing/2014/main" id="{7AD47ABF-2595-F46F-0C6B-4EA378BCCA44}"/>
                </a:ext>
              </a:extLst>
            </p:cNvPr>
            <p:cNvSpPr/>
            <p:nvPr/>
          </p:nvSpPr>
          <p:spPr bwMode="auto">
            <a:xfrm>
              <a:off x="2468905" y="1704834"/>
              <a:ext cx="89307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AA9237FF-1F26-48A6-9689-C7B68FADD96B}"/>
                </a:ext>
              </a:extLst>
            </p:cNvPr>
            <p:cNvCxnSpPr/>
            <p:nvPr/>
          </p:nvCxnSpPr>
          <p:spPr bwMode="auto">
            <a:xfrm>
              <a:off x="677525" y="176109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8BB52B65-C6AA-37A6-B70F-72D714C4FC66}"/>
                </a:ext>
              </a:extLst>
            </p:cNvPr>
            <p:cNvCxnSpPr/>
            <p:nvPr/>
          </p:nvCxnSpPr>
          <p:spPr bwMode="auto">
            <a:xfrm>
              <a:off x="3363735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E065D973-5CD2-5372-1E07-371E66FB0468}"/>
                </a:ext>
              </a:extLst>
            </p:cNvPr>
            <p:cNvCxnSpPr/>
            <p:nvPr/>
          </p:nvCxnSpPr>
          <p:spPr bwMode="auto">
            <a:xfrm>
              <a:off x="2465408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C2B499DD-DF1E-D026-833A-12DFEEA21D8A}"/>
                </a:ext>
              </a:extLst>
            </p:cNvPr>
            <p:cNvCxnSpPr/>
            <p:nvPr/>
          </p:nvCxnSpPr>
          <p:spPr bwMode="auto">
            <a:xfrm>
              <a:off x="1573495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B1FAB071-E9ED-5A21-D1E1-6D87D3E7C6C1}"/>
                </a:ext>
              </a:extLst>
            </p:cNvPr>
            <p:cNvCxnSpPr/>
            <p:nvPr/>
          </p:nvCxnSpPr>
          <p:spPr bwMode="auto">
            <a:xfrm>
              <a:off x="677525" y="1841752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6093106-DB9E-ABEC-8D65-B2291092EF37}"/>
              </a:ext>
            </a:extLst>
          </p:cNvPr>
          <p:cNvGrpSpPr/>
          <p:nvPr/>
        </p:nvGrpSpPr>
        <p:grpSpPr>
          <a:xfrm>
            <a:off x="677525" y="2343690"/>
            <a:ext cx="2689224" cy="225025"/>
            <a:chOff x="677525" y="2343690"/>
            <a:chExt cx="2689224" cy="225025"/>
          </a:xfrm>
        </p:grpSpPr>
        <p:sp>
          <p:nvSpPr>
            <p:cNvPr id="155" name="楕円 9">
              <a:extLst>
                <a:ext uri="{FF2B5EF4-FFF2-40B4-BE49-F238E27FC236}">
                  <a16:creationId xmlns:a16="http://schemas.microsoft.com/office/drawing/2014/main" id="{35A17B73-FCF3-D77A-C6EA-AF9D32EA5566}"/>
                </a:ext>
              </a:extLst>
            </p:cNvPr>
            <p:cNvSpPr/>
            <p:nvPr/>
          </p:nvSpPr>
          <p:spPr bwMode="auto">
            <a:xfrm>
              <a:off x="678266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楕円 9">
              <a:extLst>
                <a:ext uri="{FF2B5EF4-FFF2-40B4-BE49-F238E27FC236}">
                  <a16:creationId xmlns:a16="http://schemas.microsoft.com/office/drawing/2014/main" id="{7B290B5A-1588-9F82-5128-803CD086AD34}"/>
                </a:ext>
              </a:extLst>
            </p:cNvPr>
            <p:cNvSpPr/>
            <p:nvPr/>
          </p:nvSpPr>
          <p:spPr bwMode="auto">
            <a:xfrm>
              <a:off x="1350786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楕円 9">
              <a:extLst>
                <a:ext uri="{FF2B5EF4-FFF2-40B4-BE49-F238E27FC236}">
                  <a16:creationId xmlns:a16="http://schemas.microsoft.com/office/drawing/2014/main" id="{3A64BA59-6D65-1F7D-586F-915F807CBEF7}"/>
                </a:ext>
              </a:extLst>
            </p:cNvPr>
            <p:cNvSpPr/>
            <p:nvPr/>
          </p:nvSpPr>
          <p:spPr bwMode="auto">
            <a:xfrm>
              <a:off x="2023307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楕円 9">
              <a:extLst>
                <a:ext uri="{FF2B5EF4-FFF2-40B4-BE49-F238E27FC236}">
                  <a16:creationId xmlns:a16="http://schemas.microsoft.com/office/drawing/2014/main" id="{EAEFAE39-4844-6738-A9BB-57176DE6C300}"/>
                </a:ext>
              </a:extLst>
            </p:cNvPr>
            <p:cNvSpPr/>
            <p:nvPr/>
          </p:nvSpPr>
          <p:spPr bwMode="auto">
            <a:xfrm>
              <a:off x="2695826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9D3E44E5-DD80-72A6-BE18-2227F6A0A2C7}"/>
                </a:ext>
              </a:extLst>
            </p:cNvPr>
            <p:cNvCxnSpPr/>
            <p:nvPr/>
          </p:nvCxnSpPr>
          <p:spPr bwMode="auto">
            <a:xfrm>
              <a:off x="677525" y="239994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EE04E829-1D86-7AD6-236E-CD56EEE3CD71}"/>
                </a:ext>
              </a:extLst>
            </p:cNvPr>
            <p:cNvCxnSpPr/>
            <p:nvPr/>
          </p:nvCxnSpPr>
          <p:spPr bwMode="auto">
            <a:xfrm>
              <a:off x="3366188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4A893BCF-5F57-E8DB-4F29-D3FD63B76537}"/>
                </a:ext>
              </a:extLst>
            </p:cNvPr>
            <p:cNvCxnSpPr/>
            <p:nvPr/>
          </p:nvCxnSpPr>
          <p:spPr bwMode="auto">
            <a:xfrm>
              <a:off x="2695551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FE775AC6-7146-48F4-FE0A-E69532631F39}"/>
                </a:ext>
              </a:extLst>
            </p:cNvPr>
            <p:cNvCxnSpPr/>
            <p:nvPr/>
          </p:nvCxnSpPr>
          <p:spPr bwMode="auto">
            <a:xfrm>
              <a:off x="2020679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2C68C40F-6938-C4BA-4D14-D5B65609F38B}"/>
                </a:ext>
              </a:extLst>
            </p:cNvPr>
            <p:cNvCxnSpPr/>
            <p:nvPr/>
          </p:nvCxnSpPr>
          <p:spPr bwMode="auto">
            <a:xfrm>
              <a:off x="1350627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C975E955-C858-4E44-C54D-0F71FF4D2B5A}"/>
                </a:ext>
              </a:extLst>
            </p:cNvPr>
            <p:cNvCxnSpPr/>
            <p:nvPr/>
          </p:nvCxnSpPr>
          <p:spPr bwMode="auto">
            <a:xfrm>
              <a:off x="677525" y="2480608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5DC68BCB-9FBE-0560-E7AB-291B2AD88E19}"/>
              </a:ext>
            </a:extLst>
          </p:cNvPr>
          <p:cNvGrpSpPr/>
          <p:nvPr/>
        </p:nvGrpSpPr>
        <p:grpSpPr>
          <a:xfrm>
            <a:off x="677525" y="2982546"/>
            <a:ext cx="2689223" cy="225025"/>
            <a:chOff x="677525" y="2982546"/>
            <a:chExt cx="2689223" cy="225025"/>
          </a:xfrm>
        </p:grpSpPr>
        <p:sp>
          <p:nvSpPr>
            <p:cNvPr id="166" name="楕円 9">
              <a:extLst>
                <a:ext uri="{FF2B5EF4-FFF2-40B4-BE49-F238E27FC236}">
                  <a16:creationId xmlns:a16="http://schemas.microsoft.com/office/drawing/2014/main" id="{3F778EBF-C8EE-7DCD-7473-92F173827DB0}"/>
                </a:ext>
              </a:extLst>
            </p:cNvPr>
            <p:cNvSpPr/>
            <p:nvPr/>
          </p:nvSpPr>
          <p:spPr bwMode="auto">
            <a:xfrm>
              <a:off x="678118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楕円 9">
              <a:extLst>
                <a:ext uri="{FF2B5EF4-FFF2-40B4-BE49-F238E27FC236}">
                  <a16:creationId xmlns:a16="http://schemas.microsoft.com/office/drawing/2014/main" id="{BA10ED35-B4C7-5EAF-B203-3C1D18C3F5FB}"/>
                </a:ext>
              </a:extLst>
            </p:cNvPr>
            <p:cNvSpPr/>
            <p:nvPr/>
          </p:nvSpPr>
          <p:spPr bwMode="auto">
            <a:xfrm>
              <a:off x="1216100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楕円 9">
              <a:extLst>
                <a:ext uri="{FF2B5EF4-FFF2-40B4-BE49-F238E27FC236}">
                  <a16:creationId xmlns:a16="http://schemas.microsoft.com/office/drawing/2014/main" id="{FDBD8707-887A-27B2-922F-9BBFF69852D2}"/>
                </a:ext>
              </a:extLst>
            </p:cNvPr>
            <p:cNvSpPr/>
            <p:nvPr/>
          </p:nvSpPr>
          <p:spPr bwMode="auto">
            <a:xfrm>
              <a:off x="1754083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楕円 9">
              <a:extLst>
                <a:ext uri="{FF2B5EF4-FFF2-40B4-BE49-F238E27FC236}">
                  <a16:creationId xmlns:a16="http://schemas.microsoft.com/office/drawing/2014/main" id="{BECC700B-C23F-A32A-D568-1F79AB277D8E}"/>
                </a:ext>
              </a:extLst>
            </p:cNvPr>
            <p:cNvSpPr/>
            <p:nvPr/>
          </p:nvSpPr>
          <p:spPr bwMode="auto">
            <a:xfrm>
              <a:off x="2292064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楕円 9">
              <a:extLst>
                <a:ext uri="{FF2B5EF4-FFF2-40B4-BE49-F238E27FC236}">
                  <a16:creationId xmlns:a16="http://schemas.microsoft.com/office/drawing/2014/main" id="{2FC947D0-B6CA-5CFD-6121-FFB33CDE7921}"/>
                </a:ext>
              </a:extLst>
            </p:cNvPr>
            <p:cNvSpPr/>
            <p:nvPr/>
          </p:nvSpPr>
          <p:spPr bwMode="auto">
            <a:xfrm>
              <a:off x="2830044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71" name="直線コネクタ 170">
              <a:extLst>
                <a:ext uri="{FF2B5EF4-FFF2-40B4-BE49-F238E27FC236}">
                  <a16:creationId xmlns:a16="http://schemas.microsoft.com/office/drawing/2014/main" id="{ABC7927A-B148-10B6-ED32-ADC7AA9AEBCB}"/>
                </a:ext>
              </a:extLst>
            </p:cNvPr>
            <p:cNvCxnSpPr/>
            <p:nvPr/>
          </p:nvCxnSpPr>
          <p:spPr bwMode="auto">
            <a:xfrm>
              <a:off x="677525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C02C9D43-D659-E50E-C1B9-2F16A64C32DC}"/>
                </a:ext>
              </a:extLst>
            </p:cNvPr>
            <p:cNvCxnSpPr/>
            <p:nvPr/>
          </p:nvCxnSpPr>
          <p:spPr bwMode="auto">
            <a:xfrm>
              <a:off x="3366748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07FCC7DA-F8A1-04B4-97AC-D426845F308F}"/>
                </a:ext>
              </a:extLst>
            </p:cNvPr>
            <p:cNvCxnSpPr/>
            <p:nvPr/>
          </p:nvCxnSpPr>
          <p:spPr bwMode="auto">
            <a:xfrm>
              <a:off x="282832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F772C712-56DF-25B2-D2CE-E572D0B49E9B}"/>
                </a:ext>
              </a:extLst>
            </p:cNvPr>
            <p:cNvCxnSpPr/>
            <p:nvPr/>
          </p:nvCxnSpPr>
          <p:spPr bwMode="auto">
            <a:xfrm>
              <a:off x="2291844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0BBCF134-9722-7ACD-7DD5-A75ECDEBA277}"/>
                </a:ext>
              </a:extLst>
            </p:cNvPr>
            <p:cNvCxnSpPr/>
            <p:nvPr/>
          </p:nvCxnSpPr>
          <p:spPr bwMode="auto">
            <a:xfrm>
              <a:off x="175198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6" name="直線コネクタ 175">
              <a:extLst>
                <a:ext uri="{FF2B5EF4-FFF2-40B4-BE49-F238E27FC236}">
                  <a16:creationId xmlns:a16="http://schemas.microsoft.com/office/drawing/2014/main" id="{4E9BE1A3-D738-AEB9-D94B-FF0864891B05}"/>
                </a:ext>
              </a:extLst>
            </p:cNvPr>
            <p:cNvCxnSpPr/>
            <p:nvPr/>
          </p:nvCxnSpPr>
          <p:spPr bwMode="auto">
            <a:xfrm>
              <a:off x="1215972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7" name="直線コネクタ 176">
              <a:extLst>
                <a:ext uri="{FF2B5EF4-FFF2-40B4-BE49-F238E27FC236}">
                  <a16:creationId xmlns:a16="http://schemas.microsoft.com/office/drawing/2014/main" id="{CF4A043F-36BD-F107-F279-2FBEACF2BC29}"/>
                </a:ext>
              </a:extLst>
            </p:cNvPr>
            <p:cNvCxnSpPr/>
            <p:nvPr/>
          </p:nvCxnSpPr>
          <p:spPr bwMode="auto">
            <a:xfrm>
              <a:off x="677525" y="3119464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422EB521-BC5D-A97F-4FF5-403B91D868B7}"/>
              </a:ext>
            </a:extLst>
          </p:cNvPr>
          <p:cNvGrpSpPr/>
          <p:nvPr/>
        </p:nvGrpSpPr>
        <p:grpSpPr>
          <a:xfrm>
            <a:off x="677525" y="3621402"/>
            <a:ext cx="2689223" cy="225025"/>
            <a:chOff x="677525" y="3621402"/>
            <a:chExt cx="2689223" cy="225025"/>
          </a:xfrm>
        </p:grpSpPr>
        <p:cxnSp>
          <p:nvCxnSpPr>
            <p:cNvPr id="179" name="直線コネクタ 178">
              <a:extLst>
                <a:ext uri="{FF2B5EF4-FFF2-40B4-BE49-F238E27FC236}">
                  <a16:creationId xmlns:a16="http://schemas.microsoft.com/office/drawing/2014/main" id="{BC95EFB5-7280-2C43-CB75-C0521AF33F3E}"/>
                </a:ext>
              </a:extLst>
            </p:cNvPr>
            <p:cNvCxnSpPr/>
            <p:nvPr/>
          </p:nvCxnSpPr>
          <p:spPr bwMode="auto">
            <a:xfrm>
              <a:off x="677525" y="3758320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0" name="楕円 9">
              <a:extLst>
                <a:ext uri="{FF2B5EF4-FFF2-40B4-BE49-F238E27FC236}">
                  <a16:creationId xmlns:a16="http://schemas.microsoft.com/office/drawing/2014/main" id="{68C79735-F30B-7E2E-82DF-FC608F020131}"/>
                </a:ext>
              </a:extLst>
            </p:cNvPr>
            <p:cNvSpPr/>
            <p:nvPr/>
          </p:nvSpPr>
          <p:spPr bwMode="auto">
            <a:xfrm>
              <a:off x="678019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楕円 9">
              <a:extLst>
                <a:ext uri="{FF2B5EF4-FFF2-40B4-BE49-F238E27FC236}">
                  <a16:creationId xmlns:a16="http://schemas.microsoft.com/office/drawing/2014/main" id="{DE5A5F82-F147-8C95-ED31-D98046E08957}"/>
                </a:ext>
              </a:extLst>
            </p:cNvPr>
            <p:cNvSpPr/>
            <p:nvPr/>
          </p:nvSpPr>
          <p:spPr bwMode="auto">
            <a:xfrm>
              <a:off x="1126459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楕円 9">
              <a:extLst>
                <a:ext uri="{FF2B5EF4-FFF2-40B4-BE49-F238E27FC236}">
                  <a16:creationId xmlns:a16="http://schemas.microsoft.com/office/drawing/2014/main" id="{1EAAE53F-8A39-6240-0B5F-B359908F9425}"/>
                </a:ext>
              </a:extLst>
            </p:cNvPr>
            <p:cNvSpPr/>
            <p:nvPr/>
          </p:nvSpPr>
          <p:spPr bwMode="auto">
            <a:xfrm>
              <a:off x="1574898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楕円 9">
              <a:extLst>
                <a:ext uri="{FF2B5EF4-FFF2-40B4-BE49-F238E27FC236}">
                  <a16:creationId xmlns:a16="http://schemas.microsoft.com/office/drawing/2014/main" id="{4436C38B-3DF2-8E83-B89E-75FB543183A9}"/>
                </a:ext>
              </a:extLst>
            </p:cNvPr>
            <p:cNvSpPr/>
            <p:nvPr/>
          </p:nvSpPr>
          <p:spPr bwMode="auto">
            <a:xfrm>
              <a:off x="2023337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楕円 9">
              <a:extLst>
                <a:ext uri="{FF2B5EF4-FFF2-40B4-BE49-F238E27FC236}">
                  <a16:creationId xmlns:a16="http://schemas.microsoft.com/office/drawing/2014/main" id="{3D6446FC-E83E-24DA-DA71-8D9D7C8396B8}"/>
                </a:ext>
              </a:extLst>
            </p:cNvPr>
            <p:cNvSpPr/>
            <p:nvPr/>
          </p:nvSpPr>
          <p:spPr bwMode="auto">
            <a:xfrm>
              <a:off x="2471774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DC9B8F9B-B989-7B62-EDDA-B87C2760FC5D}"/>
                </a:ext>
              </a:extLst>
            </p:cNvPr>
            <p:cNvCxnSpPr/>
            <p:nvPr/>
          </p:nvCxnSpPr>
          <p:spPr bwMode="auto">
            <a:xfrm>
              <a:off x="677525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9B206915-7A13-73B3-9FAB-D8C6A382ADCB}"/>
                </a:ext>
              </a:extLst>
            </p:cNvPr>
            <p:cNvCxnSpPr/>
            <p:nvPr/>
          </p:nvCxnSpPr>
          <p:spPr bwMode="auto">
            <a:xfrm>
              <a:off x="2919148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FB769973-4F3B-3B47-AA91-D2252E522F71}"/>
                </a:ext>
              </a:extLst>
            </p:cNvPr>
            <p:cNvCxnSpPr/>
            <p:nvPr/>
          </p:nvCxnSpPr>
          <p:spPr bwMode="auto">
            <a:xfrm>
              <a:off x="2470337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26C49C56-1025-856C-DED8-7E7EBE6DCAB0}"/>
                </a:ext>
              </a:extLst>
            </p:cNvPr>
            <p:cNvCxnSpPr/>
            <p:nvPr/>
          </p:nvCxnSpPr>
          <p:spPr bwMode="auto">
            <a:xfrm>
              <a:off x="2023153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9" name="直線コネクタ 188">
              <a:extLst>
                <a:ext uri="{FF2B5EF4-FFF2-40B4-BE49-F238E27FC236}">
                  <a16:creationId xmlns:a16="http://schemas.microsoft.com/office/drawing/2014/main" id="{A1608739-B640-E71C-19CA-179706FC7049}"/>
                </a:ext>
              </a:extLst>
            </p:cNvPr>
            <p:cNvCxnSpPr/>
            <p:nvPr/>
          </p:nvCxnSpPr>
          <p:spPr bwMode="auto">
            <a:xfrm>
              <a:off x="1573146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68967E10-F6E1-3329-0C98-6F30320FD873}"/>
                </a:ext>
              </a:extLst>
            </p:cNvPr>
            <p:cNvCxnSpPr/>
            <p:nvPr/>
          </p:nvCxnSpPr>
          <p:spPr bwMode="auto">
            <a:xfrm>
              <a:off x="1126352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1" name="楕円 9">
              <a:extLst>
                <a:ext uri="{FF2B5EF4-FFF2-40B4-BE49-F238E27FC236}">
                  <a16:creationId xmlns:a16="http://schemas.microsoft.com/office/drawing/2014/main" id="{D306D9D6-6661-7136-555E-93C2C7FF7E33}"/>
                </a:ext>
              </a:extLst>
            </p:cNvPr>
            <p:cNvSpPr/>
            <p:nvPr/>
          </p:nvSpPr>
          <p:spPr bwMode="auto">
            <a:xfrm>
              <a:off x="2918415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0C12C3D4-9CEE-5295-A519-F0AD46482F4F}"/>
                </a:ext>
              </a:extLst>
            </p:cNvPr>
            <p:cNvCxnSpPr/>
            <p:nvPr/>
          </p:nvCxnSpPr>
          <p:spPr bwMode="auto">
            <a:xfrm>
              <a:off x="3366747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4C1FAA0A-F3F3-D339-1A92-48B748D5C085}"/>
              </a:ext>
            </a:extLst>
          </p:cNvPr>
          <p:cNvGrpSpPr/>
          <p:nvPr/>
        </p:nvGrpSpPr>
        <p:grpSpPr>
          <a:xfrm>
            <a:off x="677525" y="4260257"/>
            <a:ext cx="2689223" cy="225025"/>
            <a:chOff x="677525" y="4260257"/>
            <a:chExt cx="2689223" cy="225025"/>
          </a:xfrm>
        </p:grpSpPr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7214E823-6577-768B-5081-8A5F3D1FA47F}"/>
                </a:ext>
              </a:extLst>
            </p:cNvPr>
            <p:cNvCxnSpPr/>
            <p:nvPr/>
          </p:nvCxnSpPr>
          <p:spPr bwMode="auto">
            <a:xfrm>
              <a:off x="677525" y="4397175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5" name="楕円 9">
              <a:extLst>
                <a:ext uri="{FF2B5EF4-FFF2-40B4-BE49-F238E27FC236}">
                  <a16:creationId xmlns:a16="http://schemas.microsoft.com/office/drawing/2014/main" id="{74624961-2F5A-60C8-95AC-745C134BF649}"/>
                </a:ext>
              </a:extLst>
            </p:cNvPr>
            <p:cNvSpPr/>
            <p:nvPr/>
          </p:nvSpPr>
          <p:spPr bwMode="auto">
            <a:xfrm>
              <a:off x="677949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楕円 9">
              <a:extLst>
                <a:ext uri="{FF2B5EF4-FFF2-40B4-BE49-F238E27FC236}">
                  <a16:creationId xmlns:a16="http://schemas.microsoft.com/office/drawing/2014/main" id="{C7FEE0B0-6060-DD1F-DEE5-A8F073288394}"/>
                </a:ext>
              </a:extLst>
            </p:cNvPr>
            <p:cNvSpPr/>
            <p:nvPr/>
          </p:nvSpPr>
          <p:spPr bwMode="auto">
            <a:xfrm>
              <a:off x="1062414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楕円 9">
              <a:extLst>
                <a:ext uri="{FF2B5EF4-FFF2-40B4-BE49-F238E27FC236}">
                  <a16:creationId xmlns:a16="http://schemas.microsoft.com/office/drawing/2014/main" id="{B774B1C8-1CC5-042D-3AB4-5C1A44E35A00}"/>
                </a:ext>
              </a:extLst>
            </p:cNvPr>
            <p:cNvSpPr/>
            <p:nvPr/>
          </p:nvSpPr>
          <p:spPr bwMode="auto">
            <a:xfrm>
              <a:off x="1446880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楕円 9">
              <a:extLst>
                <a:ext uri="{FF2B5EF4-FFF2-40B4-BE49-F238E27FC236}">
                  <a16:creationId xmlns:a16="http://schemas.microsoft.com/office/drawing/2014/main" id="{1E73B7CB-0C8A-C6C3-4CF4-2E07DD23FF72}"/>
                </a:ext>
              </a:extLst>
            </p:cNvPr>
            <p:cNvSpPr/>
            <p:nvPr/>
          </p:nvSpPr>
          <p:spPr bwMode="auto">
            <a:xfrm>
              <a:off x="1831344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楕円 9">
              <a:extLst>
                <a:ext uri="{FF2B5EF4-FFF2-40B4-BE49-F238E27FC236}">
                  <a16:creationId xmlns:a16="http://schemas.microsoft.com/office/drawing/2014/main" id="{A4690A82-5747-A842-DA8F-2F1D6D4AB89F}"/>
                </a:ext>
              </a:extLst>
            </p:cNvPr>
            <p:cNvSpPr/>
            <p:nvPr/>
          </p:nvSpPr>
          <p:spPr bwMode="auto">
            <a:xfrm>
              <a:off x="2215808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00" name="直線コネクタ 199">
              <a:extLst>
                <a:ext uri="{FF2B5EF4-FFF2-40B4-BE49-F238E27FC236}">
                  <a16:creationId xmlns:a16="http://schemas.microsoft.com/office/drawing/2014/main" id="{C10AC1E5-3519-5661-3712-AD15CAABE64F}"/>
                </a:ext>
              </a:extLst>
            </p:cNvPr>
            <p:cNvCxnSpPr/>
            <p:nvPr/>
          </p:nvCxnSpPr>
          <p:spPr bwMode="auto">
            <a:xfrm>
              <a:off x="677525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5486B024-8C14-8E1E-4F53-45D9A1690988}"/>
                </a:ext>
              </a:extLst>
            </p:cNvPr>
            <p:cNvCxnSpPr/>
            <p:nvPr/>
          </p:nvCxnSpPr>
          <p:spPr bwMode="auto">
            <a:xfrm>
              <a:off x="2599359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95914F92-1131-56AB-7188-87EF9911982C}"/>
                </a:ext>
              </a:extLst>
            </p:cNvPr>
            <p:cNvCxnSpPr/>
            <p:nvPr/>
          </p:nvCxnSpPr>
          <p:spPr bwMode="auto">
            <a:xfrm>
              <a:off x="2214576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2839F919-D24B-3FD3-34F4-E5B30276C88E}"/>
                </a:ext>
              </a:extLst>
            </p:cNvPr>
            <p:cNvCxnSpPr/>
            <p:nvPr/>
          </p:nvCxnSpPr>
          <p:spPr bwMode="auto">
            <a:xfrm>
              <a:off x="1831187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71696761-E519-0544-EB0B-338ECE7DE4B4}"/>
                </a:ext>
              </a:extLst>
            </p:cNvPr>
            <p:cNvCxnSpPr/>
            <p:nvPr/>
          </p:nvCxnSpPr>
          <p:spPr bwMode="auto">
            <a:xfrm>
              <a:off x="1445378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802960AC-8680-706E-496E-B9B6282A7580}"/>
                </a:ext>
              </a:extLst>
            </p:cNvPr>
            <p:cNvCxnSpPr/>
            <p:nvPr/>
          </p:nvCxnSpPr>
          <p:spPr bwMode="auto">
            <a:xfrm>
              <a:off x="1062323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6" name="楕円 9">
              <a:extLst>
                <a:ext uri="{FF2B5EF4-FFF2-40B4-BE49-F238E27FC236}">
                  <a16:creationId xmlns:a16="http://schemas.microsoft.com/office/drawing/2014/main" id="{21A20E9F-6397-1213-FC67-15F8B2C2AFE3}"/>
                </a:ext>
              </a:extLst>
            </p:cNvPr>
            <p:cNvSpPr/>
            <p:nvPr/>
          </p:nvSpPr>
          <p:spPr bwMode="auto">
            <a:xfrm>
              <a:off x="2598731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楕円 9">
              <a:extLst>
                <a:ext uri="{FF2B5EF4-FFF2-40B4-BE49-F238E27FC236}">
                  <a16:creationId xmlns:a16="http://schemas.microsoft.com/office/drawing/2014/main" id="{F56D6494-53C6-E7B8-DC74-8A987A628FED}"/>
                </a:ext>
              </a:extLst>
            </p:cNvPr>
            <p:cNvSpPr/>
            <p:nvPr/>
          </p:nvSpPr>
          <p:spPr bwMode="auto">
            <a:xfrm>
              <a:off x="2983196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8A7F9548-EE7B-1CA5-DAA5-50E91E4371BD}"/>
                </a:ext>
              </a:extLst>
            </p:cNvPr>
            <p:cNvCxnSpPr/>
            <p:nvPr/>
          </p:nvCxnSpPr>
          <p:spPr bwMode="auto">
            <a:xfrm>
              <a:off x="3366160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9" name="直線コネクタ 208">
              <a:extLst>
                <a:ext uri="{FF2B5EF4-FFF2-40B4-BE49-F238E27FC236}">
                  <a16:creationId xmlns:a16="http://schemas.microsoft.com/office/drawing/2014/main" id="{7B2643DE-D236-4051-4300-C54DAF5EF0CB}"/>
                </a:ext>
              </a:extLst>
            </p:cNvPr>
            <p:cNvCxnSpPr/>
            <p:nvPr/>
          </p:nvCxnSpPr>
          <p:spPr bwMode="auto">
            <a:xfrm>
              <a:off x="298310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0BB3F304-A46D-DC2E-E42A-A8B5FF0D8C2C}"/>
              </a:ext>
            </a:extLst>
          </p:cNvPr>
          <p:cNvGrpSpPr/>
          <p:nvPr/>
        </p:nvGrpSpPr>
        <p:grpSpPr>
          <a:xfrm>
            <a:off x="677525" y="4899112"/>
            <a:ext cx="2689224" cy="225025"/>
            <a:chOff x="677525" y="4899112"/>
            <a:chExt cx="2689224" cy="225025"/>
          </a:xfrm>
        </p:grpSpPr>
        <p:cxnSp>
          <p:nvCxnSpPr>
            <p:cNvPr id="211" name="直線コネクタ 210">
              <a:extLst>
                <a:ext uri="{FF2B5EF4-FFF2-40B4-BE49-F238E27FC236}">
                  <a16:creationId xmlns:a16="http://schemas.microsoft.com/office/drawing/2014/main" id="{FFDCCE6E-7E30-DF92-76F4-89147E8B8ACD}"/>
                </a:ext>
              </a:extLst>
            </p:cNvPr>
            <p:cNvCxnSpPr/>
            <p:nvPr/>
          </p:nvCxnSpPr>
          <p:spPr bwMode="auto">
            <a:xfrm>
              <a:off x="677525" y="5036030"/>
              <a:ext cx="26892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2" name="楕円 9">
              <a:extLst>
                <a:ext uri="{FF2B5EF4-FFF2-40B4-BE49-F238E27FC236}">
                  <a16:creationId xmlns:a16="http://schemas.microsoft.com/office/drawing/2014/main" id="{422A4062-37F4-3AB5-4BE5-D3D4E27FDE22}"/>
                </a:ext>
              </a:extLst>
            </p:cNvPr>
            <p:cNvSpPr/>
            <p:nvPr/>
          </p:nvSpPr>
          <p:spPr bwMode="auto">
            <a:xfrm>
              <a:off x="677895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楕円 9">
              <a:extLst>
                <a:ext uri="{FF2B5EF4-FFF2-40B4-BE49-F238E27FC236}">
                  <a16:creationId xmlns:a16="http://schemas.microsoft.com/office/drawing/2014/main" id="{8D6BF0D1-215E-9147-226A-3D38170A5DEE}"/>
                </a:ext>
              </a:extLst>
            </p:cNvPr>
            <p:cNvSpPr/>
            <p:nvPr/>
          </p:nvSpPr>
          <p:spPr bwMode="auto">
            <a:xfrm>
              <a:off x="1014188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楕円 9">
              <a:extLst>
                <a:ext uri="{FF2B5EF4-FFF2-40B4-BE49-F238E27FC236}">
                  <a16:creationId xmlns:a16="http://schemas.microsoft.com/office/drawing/2014/main" id="{C0667C76-9810-B032-33C0-1C76B66BFA33}"/>
                </a:ext>
              </a:extLst>
            </p:cNvPr>
            <p:cNvSpPr/>
            <p:nvPr/>
          </p:nvSpPr>
          <p:spPr bwMode="auto">
            <a:xfrm>
              <a:off x="1350481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楕円 9">
              <a:extLst>
                <a:ext uri="{FF2B5EF4-FFF2-40B4-BE49-F238E27FC236}">
                  <a16:creationId xmlns:a16="http://schemas.microsoft.com/office/drawing/2014/main" id="{FD403E08-0EC2-62D9-6F05-79B19C02FCF6}"/>
                </a:ext>
              </a:extLst>
            </p:cNvPr>
            <p:cNvSpPr/>
            <p:nvPr/>
          </p:nvSpPr>
          <p:spPr bwMode="auto">
            <a:xfrm>
              <a:off x="1686773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楕円 9">
              <a:extLst>
                <a:ext uri="{FF2B5EF4-FFF2-40B4-BE49-F238E27FC236}">
                  <a16:creationId xmlns:a16="http://schemas.microsoft.com/office/drawing/2014/main" id="{DF72FF60-21B8-0E6F-A2E0-532D5D3136E4}"/>
                </a:ext>
              </a:extLst>
            </p:cNvPr>
            <p:cNvSpPr/>
            <p:nvPr/>
          </p:nvSpPr>
          <p:spPr bwMode="auto">
            <a:xfrm>
              <a:off x="2023064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494DB24A-EF64-C6C3-6BDE-3BA23C2FA666}"/>
                </a:ext>
              </a:extLst>
            </p:cNvPr>
            <p:cNvCxnSpPr/>
            <p:nvPr/>
          </p:nvCxnSpPr>
          <p:spPr bwMode="auto">
            <a:xfrm>
              <a:off x="677525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2A968DB8-9CF0-41DF-60AC-7C7376A3BE41}"/>
                </a:ext>
              </a:extLst>
            </p:cNvPr>
            <p:cNvCxnSpPr/>
            <p:nvPr/>
          </p:nvCxnSpPr>
          <p:spPr bwMode="auto">
            <a:xfrm>
              <a:off x="2358558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F4861E43-885A-89F2-ED0D-714911FF78C7}"/>
                </a:ext>
              </a:extLst>
            </p:cNvPr>
            <p:cNvCxnSpPr/>
            <p:nvPr/>
          </p:nvCxnSpPr>
          <p:spPr bwMode="auto">
            <a:xfrm>
              <a:off x="202198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0" name="直線コネクタ 219">
              <a:extLst>
                <a:ext uri="{FF2B5EF4-FFF2-40B4-BE49-F238E27FC236}">
                  <a16:creationId xmlns:a16="http://schemas.microsoft.com/office/drawing/2014/main" id="{F14AF245-44C7-90BE-F5D4-D396E3053C56}"/>
                </a:ext>
              </a:extLst>
            </p:cNvPr>
            <p:cNvCxnSpPr/>
            <p:nvPr/>
          </p:nvCxnSpPr>
          <p:spPr bwMode="auto">
            <a:xfrm>
              <a:off x="1686636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B5AC0EC9-FE67-90C5-2D4E-593E734FFED5}"/>
                </a:ext>
              </a:extLst>
            </p:cNvPr>
            <p:cNvCxnSpPr/>
            <p:nvPr/>
          </p:nvCxnSpPr>
          <p:spPr bwMode="auto">
            <a:xfrm>
              <a:off x="134916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036580F9-0215-5DF7-F251-6863569FBE7E}"/>
                </a:ext>
              </a:extLst>
            </p:cNvPr>
            <p:cNvCxnSpPr/>
            <p:nvPr/>
          </p:nvCxnSpPr>
          <p:spPr bwMode="auto">
            <a:xfrm>
              <a:off x="1014108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3" name="楕円 9">
              <a:extLst>
                <a:ext uri="{FF2B5EF4-FFF2-40B4-BE49-F238E27FC236}">
                  <a16:creationId xmlns:a16="http://schemas.microsoft.com/office/drawing/2014/main" id="{D73FA90E-E2DC-51F0-4D2A-67183861879C}"/>
                </a:ext>
              </a:extLst>
            </p:cNvPr>
            <p:cNvSpPr/>
            <p:nvPr/>
          </p:nvSpPr>
          <p:spPr bwMode="auto">
            <a:xfrm>
              <a:off x="2358008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楕円 9">
              <a:extLst>
                <a:ext uri="{FF2B5EF4-FFF2-40B4-BE49-F238E27FC236}">
                  <a16:creationId xmlns:a16="http://schemas.microsoft.com/office/drawing/2014/main" id="{14911351-2EC2-DCE3-4E50-980EAC92D6CC}"/>
                </a:ext>
              </a:extLst>
            </p:cNvPr>
            <p:cNvSpPr/>
            <p:nvPr/>
          </p:nvSpPr>
          <p:spPr bwMode="auto">
            <a:xfrm>
              <a:off x="2694301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楕円 9">
              <a:extLst>
                <a:ext uri="{FF2B5EF4-FFF2-40B4-BE49-F238E27FC236}">
                  <a16:creationId xmlns:a16="http://schemas.microsoft.com/office/drawing/2014/main" id="{E55210AC-BBF7-9618-D479-3A7C8A80DD0E}"/>
                </a:ext>
              </a:extLst>
            </p:cNvPr>
            <p:cNvSpPr/>
            <p:nvPr/>
          </p:nvSpPr>
          <p:spPr bwMode="auto">
            <a:xfrm>
              <a:off x="3030594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26" name="直線コネクタ 225">
              <a:extLst>
                <a:ext uri="{FF2B5EF4-FFF2-40B4-BE49-F238E27FC236}">
                  <a16:creationId xmlns:a16="http://schemas.microsoft.com/office/drawing/2014/main" id="{50963820-D000-D4D1-418F-D0E1B0560A79}"/>
                </a:ext>
              </a:extLst>
            </p:cNvPr>
            <p:cNvCxnSpPr/>
            <p:nvPr/>
          </p:nvCxnSpPr>
          <p:spPr bwMode="auto">
            <a:xfrm>
              <a:off x="3366748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7" name="直線コネクタ 226">
              <a:extLst>
                <a:ext uri="{FF2B5EF4-FFF2-40B4-BE49-F238E27FC236}">
                  <a16:creationId xmlns:a16="http://schemas.microsoft.com/office/drawing/2014/main" id="{00B2036A-035D-3C6E-5264-65F98734179E}"/>
                </a:ext>
              </a:extLst>
            </p:cNvPr>
            <p:cNvCxnSpPr/>
            <p:nvPr/>
          </p:nvCxnSpPr>
          <p:spPr bwMode="auto">
            <a:xfrm>
              <a:off x="3029280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DEE6AA34-DF92-6451-8989-C33D439D6098}"/>
                </a:ext>
              </a:extLst>
            </p:cNvPr>
            <p:cNvCxnSpPr/>
            <p:nvPr/>
          </p:nvCxnSpPr>
          <p:spPr bwMode="auto">
            <a:xfrm>
              <a:off x="2694221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AFB10A3A-243E-77DD-D0B7-B94294CBA37C}"/>
              </a:ext>
            </a:extLst>
          </p:cNvPr>
          <p:cNvGrpSpPr/>
          <p:nvPr/>
        </p:nvGrpSpPr>
        <p:grpSpPr>
          <a:xfrm>
            <a:off x="677525" y="5537967"/>
            <a:ext cx="2689224" cy="225025"/>
            <a:chOff x="677525" y="5537967"/>
            <a:chExt cx="2689224" cy="225025"/>
          </a:xfrm>
        </p:grpSpPr>
        <p:cxnSp>
          <p:nvCxnSpPr>
            <p:cNvPr id="230" name="直線コネクタ 229">
              <a:extLst>
                <a:ext uri="{FF2B5EF4-FFF2-40B4-BE49-F238E27FC236}">
                  <a16:creationId xmlns:a16="http://schemas.microsoft.com/office/drawing/2014/main" id="{DBA6584B-833E-3460-E619-CE7429D0CC42}"/>
                </a:ext>
              </a:extLst>
            </p:cNvPr>
            <p:cNvCxnSpPr/>
            <p:nvPr/>
          </p:nvCxnSpPr>
          <p:spPr bwMode="auto">
            <a:xfrm>
              <a:off x="677525" y="5674885"/>
              <a:ext cx="26892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1" name="楕円 9">
              <a:extLst>
                <a:ext uri="{FF2B5EF4-FFF2-40B4-BE49-F238E27FC236}">
                  <a16:creationId xmlns:a16="http://schemas.microsoft.com/office/drawing/2014/main" id="{AC244A48-1ACF-4B69-BBEC-FB0102DD2602}"/>
                </a:ext>
              </a:extLst>
            </p:cNvPr>
            <p:cNvSpPr/>
            <p:nvPr/>
          </p:nvSpPr>
          <p:spPr bwMode="auto">
            <a:xfrm>
              <a:off x="677855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楕円 9">
              <a:extLst>
                <a:ext uri="{FF2B5EF4-FFF2-40B4-BE49-F238E27FC236}">
                  <a16:creationId xmlns:a16="http://schemas.microsoft.com/office/drawing/2014/main" id="{B64A46E7-7047-E020-5BD8-B8FC962D7ED6}"/>
                </a:ext>
              </a:extLst>
            </p:cNvPr>
            <p:cNvSpPr/>
            <p:nvPr/>
          </p:nvSpPr>
          <p:spPr bwMode="auto">
            <a:xfrm>
              <a:off x="976833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楕円 9">
              <a:extLst>
                <a:ext uri="{FF2B5EF4-FFF2-40B4-BE49-F238E27FC236}">
                  <a16:creationId xmlns:a16="http://schemas.microsoft.com/office/drawing/2014/main" id="{43DCE942-C49A-C869-095C-BE6B0329845B}"/>
                </a:ext>
              </a:extLst>
            </p:cNvPr>
            <p:cNvSpPr/>
            <p:nvPr/>
          </p:nvSpPr>
          <p:spPr bwMode="auto">
            <a:xfrm>
              <a:off x="1275812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楕円 9">
              <a:extLst>
                <a:ext uri="{FF2B5EF4-FFF2-40B4-BE49-F238E27FC236}">
                  <a16:creationId xmlns:a16="http://schemas.microsoft.com/office/drawing/2014/main" id="{6E0165A1-52B3-4F91-F797-E5E6F0AE3AFD}"/>
                </a:ext>
              </a:extLst>
            </p:cNvPr>
            <p:cNvSpPr/>
            <p:nvPr/>
          </p:nvSpPr>
          <p:spPr bwMode="auto">
            <a:xfrm>
              <a:off x="1574789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楕円 9">
              <a:extLst>
                <a:ext uri="{FF2B5EF4-FFF2-40B4-BE49-F238E27FC236}">
                  <a16:creationId xmlns:a16="http://schemas.microsoft.com/office/drawing/2014/main" id="{C4FE928B-0E2C-6EE2-83D2-B506642019CC}"/>
                </a:ext>
              </a:extLst>
            </p:cNvPr>
            <p:cNvSpPr/>
            <p:nvPr/>
          </p:nvSpPr>
          <p:spPr bwMode="auto">
            <a:xfrm>
              <a:off x="1873767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36" name="直線コネクタ 235">
              <a:extLst>
                <a:ext uri="{FF2B5EF4-FFF2-40B4-BE49-F238E27FC236}">
                  <a16:creationId xmlns:a16="http://schemas.microsoft.com/office/drawing/2014/main" id="{B1608FB4-0E55-3912-FA03-07DC77142E8A}"/>
                </a:ext>
              </a:extLst>
            </p:cNvPr>
            <p:cNvCxnSpPr/>
            <p:nvPr/>
          </p:nvCxnSpPr>
          <p:spPr bwMode="auto">
            <a:xfrm>
              <a:off x="677525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7" name="直線コネクタ 236">
              <a:extLst>
                <a:ext uri="{FF2B5EF4-FFF2-40B4-BE49-F238E27FC236}">
                  <a16:creationId xmlns:a16="http://schemas.microsoft.com/office/drawing/2014/main" id="{9722425C-CCAD-FCE5-5C0C-26A2AFA9C5E9}"/>
                </a:ext>
              </a:extLst>
            </p:cNvPr>
            <p:cNvCxnSpPr/>
            <p:nvPr/>
          </p:nvCxnSpPr>
          <p:spPr bwMode="auto">
            <a:xfrm>
              <a:off x="2172035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8" name="直線コネクタ 237">
              <a:extLst>
                <a:ext uri="{FF2B5EF4-FFF2-40B4-BE49-F238E27FC236}">
                  <a16:creationId xmlns:a16="http://schemas.microsoft.com/office/drawing/2014/main" id="{5B3813FA-D59D-9485-9346-4DB7447D7F13}"/>
                </a:ext>
              </a:extLst>
            </p:cNvPr>
            <p:cNvCxnSpPr/>
            <p:nvPr/>
          </p:nvCxnSpPr>
          <p:spPr bwMode="auto">
            <a:xfrm>
              <a:off x="1872809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9" name="直線コネクタ 238">
              <a:extLst>
                <a:ext uri="{FF2B5EF4-FFF2-40B4-BE49-F238E27FC236}">
                  <a16:creationId xmlns:a16="http://schemas.microsoft.com/office/drawing/2014/main" id="{A2E1F3B0-CA8D-12A8-0D25-9AB18518FCCE}"/>
                </a:ext>
              </a:extLst>
            </p:cNvPr>
            <p:cNvCxnSpPr/>
            <p:nvPr/>
          </p:nvCxnSpPr>
          <p:spPr bwMode="auto">
            <a:xfrm>
              <a:off x="157466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0" name="直線コネクタ 239">
              <a:extLst>
                <a:ext uri="{FF2B5EF4-FFF2-40B4-BE49-F238E27FC236}">
                  <a16:creationId xmlns:a16="http://schemas.microsoft.com/office/drawing/2014/main" id="{CEB0AD46-2C9A-2AD7-9CD7-444C187BB6C9}"/>
                </a:ext>
              </a:extLst>
            </p:cNvPr>
            <p:cNvCxnSpPr/>
            <p:nvPr/>
          </p:nvCxnSpPr>
          <p:spPr bwMode="auto">
            <a:xfrm>
              <a:off x="1274643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1" name="直線コネクタ 240">
              <a:extLst>
                <a:ext uri="{FF2B5EF4-FFF2-40B4-BE49-F238E27FC236}">
                  <a16:creationId xmlns:a16="http://schemas.microsoft.com/office/drawing/2014/main" id="{21D3326C-E8AE-620B-2132-CF55E661DC1D}"/>
                </a:ext>
              </a:extLst>
            </p:cNvPr>
            <p:cNvCxnSpPr/>
            <p:nvPr/>
          </p:nvCxnSpPr>
          <p:spPr bwMode="auto">
            <a:xfrm>
              <a:off x="976762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2" name="楕円 9">
              <a:extLst>
                <a:ext uri="{FF2B5EF4-FFF2-40B4-BE49-F238E27FC236}">
                  <a16:creationId xmlns:a16="http://schemas.microsoft.com/office/drawing/2014/main" id="{668F101D-4F5D-CF96-2D23-F1EB5A5B411D}"/>
                </a:ext>
              </a:extLst>
            </p:cNvPr>
            <p:cNvSpPr/>
            <p:nvPr/>
          </p:nvSpPr>
          <p:spPr bwMode="auto">
            <a:xfrm>
              <a:off x="2171546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楕円 9">
              <a:extLst>
                <a:ext uri="{FF2B5EF4-FFF2-40B4-BE49-F238E27FC236}">
                  <a16:creationId xmlns:a16="http://schemas.microsoft.com/office/drawing/2014/main" id="{60DFB40A-17BA-5B9E-7D59-31BFD3F3D83A}"/>
                </a:ext>
              </a:extLst>
            </p:cNvPr>
            <p:cNvSpPr/>
            <p:nvPr/>
          </p:nvSpPr>
          <p:spPr bwMode="auto">
            <a:xfrm>
              <a:off x="2470524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" name="楕円 9">
              <a:extLst>
                <a:ext uri="{FF2B5EF4-FFF2-40B4-BE49-F238E27FC236}">
                  <a16:creationId xmlns:a16="http://schemas.microsoft.com/office/drawing/2014/main" id="{4287898D-E4D5-59B8-A355-284E803A2BCD}"/>
                </a:ext>
              </a:extLst>
            </p:cNvPr>
            <p:cNvSpPr/>
            <p:nvPr/>
          </p:nvSpPr>
          <p:spPr bwMode="auto">
            <a:xfrm>
              <a:off x="2769503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" name="楕円 9">
              <a:extLst>
                <a:ext uri="{FF2B5EF4-FFF2-40B4-BE49-F238E27FC236}">
                  <a16:creationId xmlns:a16="http://schemas.microsoft.com/office/drawing/2014/main" id="{002D1DE3-211F-0425-A577-1E2CFA53F415}"/>
                </a:ext>
              </a:extLst>
            </p:cNvPr>
            <p:cNvSpPr/>
            <p:nvPr/>
          </p:nvSpPr>
          <p:spPr bwMode="auto">
            <a:xfrm>
              <a:off x="3068481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46" name="直線コネクタ 245">
              <a:extLst>
                <a:ext uri="{FF2B5EF4-FFF2-40B4-BE49-F238E27FC236}">
                  <a16:creationId xmlns:a16="http://schemas.microsoft.com/office/drawing/2014/main" id="{372E5562-FC15-19D4-FF61-6A1BAD93560C}"/>
                </a:ext>
              </a:extLst>
            </p:cNvPr>
            <p:cNvCxnSpPr/>
            <p:nvPr/>
          </p:nvCxnSpPr>
          <p:spPr bwMode="auto">
            <a:xfrm>
              <a:off x="3366500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6061F126-43AE-DBA7-EF33-52671A54A1E2}"/>
                </a:ext>
              </a:extLst>
            </p:cNvPr>
            <p:cNvCxnSpPr/>
            <p:nvPr/>
          </p:nvCxnSpPr>
          <p:spPr bwMode="auto">
            <a:xfrm>
              <a:off x="306835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8" name="直線コネクタ 247">
              <a:extLst>
                <a:ext uri="{FF2B5EF4-FFF2-40B4-BE49-F238E27FC236}">
                  <a16:creationId xmlns:a16="http://schemas.microsoft.com/office/drawing/2014/main" id="{4753103B-F912-8B5D-1BC2-F0C0D77E3A75}"/>
                </a:ext>
              </a:extLst>
            </p:cNvPr>
            <p:cNvCxnSpPr/>
            <p:nvPr/>
          </p:nvCxnSpPr>
          <p:spPr bwMode="auto">
            <a:xfrm>
              <a:off x="2768335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9" name="直線コネクタ 248">
              <a:extLst>
                <a:ext uri="{FF2B5EF4-FFF2-40B4-BE49-F238E27FC236}">
                  <a16:creationId xmlns:a16="http://schemas.microsoft.com/office/drawing/2014/main" id="{0DB7FDD7-C68C-B2AC-E538-A7A474A8C2FB}"/>
                </a:ext>
              </a:extLst>
            </p:cNvPr>
            <p:cNvCxnSpPr/>
            <p:nvPr/>
          </p:nvCxnSpPr>
          <p:spPr bwMode="auto">
            <a:xfrm>
              <a:off x="2470453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DFB298B4-E9E2-33C7-E92F-E6EE47D6709A}"/>
              </a:ext>
            </a:extLst>
          </p:cNvPr>
          <p:cNvGrpSpPr/>
          <p:nvPr/>
        </p:nvGrpSpPr>
        <p:grpSpPr>
          <a:xfrm>
            <a:off x="677525" y="6176822"/>
            <a:ext cx="2689424" cy="225025"/>
            <a:chOff x="677525" y="6176822"/>
            <a:chExt cx="2689424" cy="225025"/>
          </a:xfrm>
        </p:grpSpPr>
        <p:cxnSp>
          <p:nvCxnSpPr>
            <p:cNvPr id="251" name="直線コネクタ 250">
              <a:extLst>
                <a:ext uri="{FF2B5EF4-FFF2-40B4-BE49-F238E27FC236}">
                  <a16:creationId xmlns:a16="http://schemas.microsoft.com/office/drawing/2014/main" id="{2869A718-98A2-1AA4-719D-63BDEDDFE842}"/>
                </a:ext>
              </a:extLst>
            </p:cNvPr>
            <p:cNvCxnSpPr/>
            <p:nvPr/>
          </p:nvCxnSpPr>
          <p:spPr bwMode="auto">
            <a:xfrm>
              <a:off x="3366949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2" name="楕円 9">
              <a:extLst>
                <a:ext uri="{FF2B5EF4-FFF2-40B4-BE49-F238E27FC236}">
                  <a16:creationId xmlns:a16="http://schemas.microsoft.com/office/drawing/2014/main" id="{5466659E-3925-E4BF-DA65-BA1FCF140E81}"/>
                </a:ext>
              </a:extLst>
            </p:cNvPr>
            <p:cNvSpPr/>
            <p:nvPr/>
          </p:nvSpPr>
          <p:spPr bwMode="auto">
            <a:xfrm>
              <a:off x="677822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楕円 9">
              <a:extLst>
                <a:ext uri="{FF2B5EF4-FFF2-40B4-BE49-F238E27FC236}">
                  <a16:creationId xmlns:a16="http://schemas.microsoft.com/office/drawing/2014/main" id="{A255FBAE-0158-5959-0E88-2C18A5F234E9}"/>
                </a:ext>
              </a:extLst>
            </p:cNvPr>
            <p:cNvSpPr/>
            <p:nvPr/>
          </p:nvSpPr>
          <p:spPr bwMode="auto">
            <a:xfrm>
              <a:off x="946887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楕円 9">
              <a:extLst>
                <a:ext uri="{FF2B5EF4-FFF2-40B4-BE49-F238E27FC236}">
                  <a16:creationId xmlns:a16="http://schemas.microsoft.com/office/drawing/2014/main" id="{712196E5-4BE8-A22D-3AF9-267E50F8ADFC}"/>
                </a:ext>
              </a:extLst>
            </p:cNvPr>
            <p:cNvSpPr/>
            <p:nvPr/>
          </p:nvSpPr>
          <p:spPr bwMode="auto">
            <a:xfrm>
              <a:off x="1215952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" name="楕円 9">
              <a:extLst>
                <a:ext uri="{FF2B5EF4-FFF2-40B4-BE49-F238E27FC236}">
                  <a16:creationId xmlns:a16="http://schemas.microsoft.com/office/drawing/2014/main" id="{EE91368F-6C14-4624-9FC1-161B8D27B492}"/>
                </a:ext>
              </a:extLst>
            </p:cNvPr>
            <p:cNvSpPr/>
            <p:nvPr/>
          </p:nvSpPr>
          <p:spPr bwMode="auto">
            <a:xfrm>
              <a:off x="1485016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楕円 9">
              <a:extLst>
                <a:ext uri="{FF2B5EF4-FFF2-40B4-BE49-F238E27FC236}">
                  <a16:creationId xmlns:a16="http://schemas.microsoft.com/office/drawing/2014/main" id="{AEFF84C6-1B2A-9482-3722-75E039935F13}"/>
                </a:ext>
              </a:extLst>
            </p:cNvPr>
            <p:cNvSpPr/>
            <p:nvPr/>
          </p:nvSpPr>
          <p:spPr bwMode="auto">
            <a:xfrm>
              <a:off x="1754080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57" name="直線コネクタ 256">
              <a:extLst>
                <a:ext uri="{FF2B5EF4-FFF2-40B4-BE49-F238E27FC236}">
                  <a16:creationId xmlns:a16="http://schemas.microsoft.com/office/drawing/2014/main" id="{7573003F-E90A-247E-BA6B-CE1F7DFD5E4A}"/>
                </a:ext>
              </a:extLst>
            </p:cNvPr>
            <p:cNvCxnSpPr/>
            <p:nvPr/>
          </p:nvCxnSpPr>
          <p:spPr bwMode="auto">
            <a:xfrm>
              <a:off x="677525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8" name="直線コネクタ 257">
              <a:extLst>
                <a:ext uri="{FF2B5EF4-FFF2-40B4-BE49-F238E27FC236}">
                  <a16:creationId xmlns:a16="http://schemas.microsoft.com/office/drawing/2014/main" id="{312001FC-4ADB-08A7-57CB-D1B4E7B607F9}"/>
                </a:ext>
              </a:extLst>
            </p:cNvPr>
            <p:cNvCxnSpPr/>
            <p:nvPr/>
          </p:nvCxnSpPr>
          <p:spPr bwMode="auto">
            <a:xfrm>
              <a:off x="2022506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B6350A97-7B45-1629-E619-85EB0CCEBF42}"/>
                </a:ext>
              </a:extLst>
            </p:cNvPr>
            <p:cNvCxnSpPr/>
            <p:nvPr/>
          </p:nvCxnSpPr>
          <p:spPr bwMode="auto">
            <a:xfrm>
              <a:off x="1753218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DD0488A2-2DBF-652E-EAB9-F88DAE70BB82}"/>
                </a:ext>
              </a:extLst>
            </p:cNvPr>
            <p:cNvCxnSpPr/>
            <p:nvPr/>
          </p:nvCxnSpPr>
          <p:spPr bwMode="auto">
            <a:xfrm>
              <a:off x="1484906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1" name="直線コネクタ 260">
              <a:extLst>
                <a:ext uri="{FF2B5EF4-FFF2-40B4-BE49-F238E27FC236}">
                  <a16:creationId xmlns:a16="http://schemas.microsoft.com/office/drawing/2014/main" id="{2E72E4CD-2F07-AA0B-2DB8-40E29E0AA738}"/>
                </a:ext>
              </a:extLst>
            </p:cNvPr>
            <p:cNvCxnSpPr/>
            <p:nvPr/>
          </p:nvCxnSpPr>
          <p:spPr bwMode="auto">
            <a:xfrm>
              <a:off x="1214901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2" name="直線コネクタ 261">
              <a:extLst>
                <a:ext uri="{FF2B5EF4-FFF2-40B4-BE49-F238E27FC236}">
                  <a16:creationId xmlns:a16="http://schemas.microsoft.com/office/drawing/2014/main" id="{9FAA6744-856D-D0C4-07E4-085F9841307D}"/>
                </a:ext>
              </a:extLst>
            </p:cNvPr>
            <p:cNvCxnSpPr/>
            <p:nvPr/>
          </p:nvCxnSpPr>
          <p:spPr bwMode="auto">
            <a:xfrm>
              <a:off x="946823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AF6F92E3-6C60-7DA6-67BF-346D970FAC53}"/>
                </a:ext>
              </a:extLst>
            </p:cNvPr>
            <p:cNvCxnSpPr/>
            <p:nvPr/>
          </p:nvCxnSpPr>
          <p:spPr bwMode="auto">
            <a:xfrm>
              <a:off x="677525" y="6313740"/>
              <a:ext cx="26892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4" name="楕円 9">
              <a:extLst>
                <a:ext uri="{FF2B5EF4-FFF2-40B4-BE49-F238E27FC236}">
                  <a16:creationId xmlns:a16="http://schemas.microsoft.com/office/drawing/2014/main" id="{8640251A-0960-E7FF-33BF-EE96693889AE}"/>
                </a:ext>
              </a:extLst>
            </p:cNvPr>
            <p:cNvSpPr/>
            <p:nvPr/>
          </p:nvSpPr>
          <p:spPr bwMode="auto">
            <a:xfrm>
              <a:off x="2022066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楕円 9">
              <a:extLst>
                <a:ext uri="{FF2B5EF4-FFF2-40B4-BE49-F238E27FC236}">
                  <a16:creationId xmlns:a16="http://schemas.microsoft.com/office/drawing/2014/main" id="{A339E09C-0355-7DEC-0FBF-F821A347DC40}"/>
                </a:ext>
              </a:extLst>
            </p:cNvPr>
            <p:cNvSpPr/>
            <p:nvPr/>
          </p:nvSpPr>
          <p:spPr bwMode="auto">
            <a:xfrm>
              <a:off x="2291131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" name="楕円 9">
              <a:extLst>
                <a:ext uri="{FF2B5EF4-FFF2-40B4-BE49-F238E27FC236}">
                  <a16:creationId xmlns:a16="http://schemas.microsoft.com/office/drawing/2014/main" id="{B0367B96-8AA4-5C0F-99FF-A71F99EE6632}"/>
                </a:ext>
              </a:extLst>
            </p:cNvPr>
            <p:cNvSpPr/>
            <p:nvPr/>
          </p:nvSpPr>
          <p:spPr bwMode="auto">
            <a:xfrm>
              <a:off x="2560196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" name="楕円 9">
              <a:extLst>
                <a:ext uri="{FF2B5EF4-FFF2-40B4-BE49-F238E27FC236}">
                  <a16:creationId xmlns:a16="http://schemas.microsoft.com/office/drawing/2014/main" id="{DC3EEDDF-F8C1-E735-7BAE-8244447FA56B}"/>
                </a:ext>
              </a:extLst>
            </p:cNvPr>
            <p:cNvSpPr/>
            <p:nvPr/>
          </p:nvSpPr>
          <p:spPr bwMode="auto">
            <a:xfrm>
              <a:off x="2829261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楕円 9">
              <a:extLst>
                <a:ext uri="{FF2B5EF4-FFF2-40B4-BE49-F238E27FC236}">
                  <a16:creationId xmlns:a16="http://schemas.microsoft.com/office/drawing/2014/main" id="{2B86FF82-E49E-BBFE-8E29-E860DAB590E7}"/>
                </a:ext>
              </a:extLst>
            </p:cNvPr>
            <p:cNvSpPr/>
            <p:nvPr/>
          </p:nvSpPr>
          <p:spPr bwMode="auto">
            <a:xfrm>
              <a:off x="3098324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180FE65C-BA1A-A4CB-CBA6-D3D844C952C0}"/>
                </a:ext>
              </a:extLst>
            </p:cNvPr>
            <p:cNvCxnSpPr/>
            <p:nvPr/>
          </p:nvCxnSpPr>
          <p:spPr bwMode="auto">
            <a:xfrm>
              <a:off x="3097462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0" name="直線コネクタ 269">
              <a:extLst>
                <a:ext uri="{FF2B5EF4-FFF2-40B4-BE49-F238E27FC236}">
                  <a16:creationId xmlns:a16="http://schemas.microsoft.com/office/drawing/2014/main" id="{A8284CA1-54A1-89BD-2D3F-EBDB269CDBC5}"/>
                </a:ext>
              </a:extLst>
            </p:cNvPr>
            <p:cNvCxnSpPr/>
            <p:nvPr/>
          </p:nvCxnSpPr>
          <p:spPr bwMode="auto">
            <a:xfrm>
              <a:off x="2829150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1" name="直線コネクタ 270">
              <a:extLst>
                <a:ext uri="{FF2B5EF4-FFF2-40B4-BE49-F238E27FC236}">
                  <a16:creationId xmlns:a16="http://schemas.microsoft.com/office/drawing/2014/main" id="{30A7BB04-7494-039F-DCEA-DD540E8A8C7E}"/>
                </a:ext>
              </a:extLst>
            </p:cNvPr>
            <p:cNvCxnSpPr/>
            <p:nvPr/>
          </p:nvCxnSpPr>
          <p:spPr bwMode="auto">
            <a:xfrm>
              <a:off x="2559145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2" name="直線コネクタ 271">
              <a:extLst>
                <a:ext uri="{FF2B5EF4-FFF2-40B4-BE49-F238E27FC236}">
                  <a16:creationId xmlns:a16="http://schemas.microsoft.com/office/drawing/2014/main" id="{A75D7A2A-F8CC-F48D-7673-995AD61690A1}"/>
                </a:ext>
              </a:extLst>
            </p:cNvPr>
            <p:cNvCxnSpPr/>
            <p:nvPr/>
          </p:nvCxnSpPr>
          <p:spPr bwMode="auto">
            <a:xfrm>
              <a:off x="2291067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00F45940-EAE5-76C2-3DD1-5E1C690D6B3D}"/>
              </a:ext>
            </a:extLst>
          </p:cNvPr>
          <p:cNvSpPr txBox="1"/>
          <p:nvPr/>
        </p:nvSpPr>
        <p:spPr>
          <a:xfrm>
            <a:off x="568814" y="5928084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10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74" name="テキスト ボックス 273">
            <a:extLst>
              <a:ext uri="{FF2B5EF4-FFF2-40B4-BE49-F238E27FC236}">
                <a16:creationId xmlns:a16="http://schemas.microsoft.com/office/drawing/2014/main" id="{C1BAD28D-BB2D-F5B5-923C-1486AB0DA0DE}"/>
              </a:ext>
            </a:extLst>
          </p:cNvPr>
          <p:cNvSpPr txBox="1"/>
          <p:nvPr/>
        </p:nvSpPr>
        <p:spPr>
          <a:xfrm>
            <a:off x="568814" y="842519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2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E961C03C-5AA0-5741-390E-526AC564BDB4}"/>
              </a:ext>
            </a:extLst>
          </p:cNvPr>
          <p:cNvSpPr txBox="1"/>
          <p:nvPr/>
        </p:nvSpPr>
        <p:spPr>
          <a:xfrm>
            <a:off x="568814" y="1464149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3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D110B366-B206-EE5D-2B3D-1C5E3D0E3F80}"/>
              </a:ext>
            </a:extLst>
          </p:cNvPr>
          <p:cNvSpPr txBox="1"/>
          <p:nvPr/>
        </p:nvSpPr>
        <p:spPr>
          <a:xfrm>
            <a:off x="568814" y="2101806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4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77" name="テキスト ボックス 276">
            <a:extLst>
              <a:ext uri="{FF2B5EF4-FFF2-40B4-BE49-F238E27FC236}">
                <a16:creationId xmlns:a16="http://schemas.microsoft.com/office/drawing/2014/main" id="{AA761428-750B-EC8A-826D-22E61BA6CE74}"/>
              </a:ext>
            </a:extLst>
          </p:cNvPr>
          <p:cNvSpPr txBox="1"/>
          <p:nvPr/>
        </p:nvSpPr>
        <p:spPr>
          <a:xfrm>
            <a:off x="568814" y="2732729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5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9DC60965-3D35-5FDE-B693-D48F09CC1F32}"/>
              </a:ext>
            </a:extLst>
          </p:cNvPr>
          <p:cNvSpPr txBox="1"/>
          <p:nvPr/>
        </p:nvSpPr>
        <p:spPr>
          <a:xfrm>
            <a:off x="568814" y="338399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6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965E21EA-EFA9-A986-F829-C96C5482D40A}"/>
              </a:ext>
            </a:extLst>
          </p:cNvPr>
          <p:cNvSpPr txBox="1"/>
          <p:nvPr/>
        </p:nvSpPr>
        <p:spPr>
          <a:xfrm>
            <a:off x="568814" y="401406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7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80" name="テキスト ボックス 279">
            <a:extLst>
              <a:ext uri="{FF2B5EF4-FFF2-40B4-BE49-F238E27FC236}">
                <a16:creationId xmlns:a16="http://schemas.microsoft.com/office/drawing/2014/main" id="{C8A926E1-B387-D471-352F-9CD8A77842A2}"/>
              </a:ext>
            </a:extLst>
          </p:cNvPr>
          <p:cNvSpPr txBox="1"/>
          <p:nvPr/>
        </p:nvSpPr>
        <p:spPr>
          <a:xfrm>
            <a:off x="568814" y="464413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8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ACBA17A0-3360-C09D-C1F7-2B351A06F55E}"/>
              </a:ext>
            </a:extLst>
          </p:cNvPr>
          <p:cNvSpPr txBox="1"/>
          <p:nvPr/>
        </p:nvSpPr>
        <p:spPr>
          <a:xfrm>
            <a:off x="568814" y="5294610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9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8224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105845</TotalTime>
  <Words>741</Words>
  <Application>Microsoft Office PowerPoint</Application>
  <PresentationFormat>A4 210 x 297 mm</PresentationFormat>
  <Paragraphs>545</Paragraphs>
  <Slides>21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6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pptxm48_円型の説明図作成パーツ</dc:title>
  <dc:subject>pptxm48_円型の説明図作成パーツ</dc:subject>
  <dc:creator>でじけろお</dc:creator>
  <cp:revision>1</cp:revision>
  <dcterms:created xsi:type="dcterms:W3CDTF">2018-05-20T00:31:01Z</dcterms:created>
  <dcterms:modified xsi:type="dcterms:W3CDTF">2024-01-23T14:22:54Z</dcterms:modified>
  <cp:version>1</cp:version>
</cp:coreProperties>
</file>